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9" r:id="rId12"/>
    <p:sldId id="268" r:id="rId13"/>
    <p:sldId id="269" r:id="rId14"/>
    <p:sldId id="280" r:id="rId15"/>
    <p:sldId id="281" r:id="rId16"/>
    <p:sldId id="282" r:id="rId17"/>
    <p:sldId id="265" r:id="rId18"/>
  </p:sldIdLst>
  <p:sldSz cx="12192000" cy="6858000"/>
  <p:notesSz cx="6858000" cy="9144000"/>
  <p:embeddedFontLst>
    <p:embeddedFont>
      <p:font typeface="Adobe Fan Heiti Std B" panose="020B0700000000000000" charset="-12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rackMan" panose="04010400000000000000" pitchFamily="82" charset="0"/>
      <p:regular r:id="rId26"/>
    </p:embeddedFont>
    <p:embeddedFont>
      <p:font typeface="VCR OSD Mono" panose="02000609000000000000" pitchFamily="49" charset="0"/>
      <p:regular r:id="rId27"/>
    </p:embeddedFont>
    <p:embeddedFont>
      <p:font typeface="Virgo 01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B85"/>
    <a:srgbClr val="FFFF00"/>
    <a:srgbClr val="FB8A00"/>
    <a:srgbClr val="E50014"/>
    <a:srgbClr val="C47CDE"/>
    <a:srgbClr val="614AF1"/>
    <a:srgbClr val="FE3B38"/>
    <a:srgbClr val="00007C"/>
    <a:srgbClr val="5CBC43"/>
    <a:srgbClr val="703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13E7-BA62-416A-BEC7-16C752652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3FF87-6EDB-481C-8459-14FCC29F9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CB6D7-FAE3-42D8-84E0-A21006B9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6D788-83E9-4B46-8F61-260DF6AA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CD8A-B9A1-4E88-B792-4116AA09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732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B95F-35DD-4FD2-884E-F01B0D0B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7D3D7-FCD2-418E-8C7B-3B5F84D3C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E1329-DD14-4C8D-B7ED-C1ADEEBA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2D353-8750-41B8-90C6-164B2E10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863D-B4C4-4071-9C17-E5B64B7B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068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081D73-D01B-4AB4-A840-258C50AB1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B4E72-A93D-4001-9DD8-AD88C5067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84D26-AC02-4CB8-A0C3-C136DFA6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E3051-F793-4987-B635-4FE85750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FF4A7-B635-4694-9563-CBF81B28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283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5BE8-6CD1-4959-B973-8954B538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50D61-8F1F-48BD-A83A-83A867CF7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010B3-514D-48EB-BFA6-DFFAF177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3F172-A0E8-4A1F-A59C-32B75236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34712-C096-49A6-A8BD-BBFB7186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873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F4D4-872A-4DFB-8F3A-1387CABD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8C617-4E91-4C77-B71B-76A3C2A72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3CAF7-D5A4-4E0F-9DE8-B2928C94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39C26-D277-4DA5-92A7-70AB7306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C2C4D-C36B-4EA0-BE37-21B14B99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405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80DE-E163-403E-AE36-959F9286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2FB51-21D7-405A-8879-7F75F5133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5E296-C53F-4CDC-A581-4952CABB3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D5141-02C2-465A-AC66-DDF11567E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7D56B-EAD9-429C-B8B0-BC94284C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CF941-74EB-4A72-9050-D4A16BA4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978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9D39-B854-4B04-8F95-B0D82278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45E81-CDF6-4D87-87A0-A9DCD00FB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70C8F-28B3-48A0-B6FF-DC7495849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035CD-0A68-40E3-9A22-30F76183E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31DB7-77CF-4FC3-B810-29705B478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221F3-A896-40E0-912A-06D74374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DFCF3-2063-4265-87AD-358578AE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30F62-CF90-43C4-B5A2-68984E1B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231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4622-8173-4B0D-A584-8C2C846A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41068-737E-401C-8C04-65F6FD69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35DA2-5840-49C8-B1DC-51AF4212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B7A67-F080-4C57-9D36-EF9D790A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960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12663-A8DE-4D58-9A38-25FD61F9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21245-56A1-4007-9EBB-15F56CC2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5C610-F067-451F-937B-083D864E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9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18B2-0638-42CC-8963-3C3C16FF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81E4-0922-45A2-85A1-964909D86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9AF3C-7F42-4749-8172-3E8A1F8B2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FF38F-51F6-4B94-8129-7D1DBBF1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91143-6CEF-4BD7-B1D7-45188310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BFE3A-FA17-4177-9A87-B767DE09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442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E8E9-131E-420D-8090-FF06042C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9A7324-CE9D-41FD-B257-C8F564B7F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E793-80B9-4E77-92ED-CB7B3610B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1C4A9-8887-4274-AC58-7ED7D132D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5D2E7-FBE9-48B7-8B0A-DE49EC49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8BA55-D943-4B80-8904-2E323895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954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08115E-CC06-48C5-BD67-76C20943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286BE-08F5-4304-B67A-C0445442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B886E-E3F7-4974-A818-A4A074839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575CC-372A-456C-8AB1-936A69A273C9}" type="datetimeFigureOut">
              <a:rPr lang="en-ID" smtClean="0"/>
              <a:t>01/08/2021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810E9-9719-435E-A81A-F943F30E8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0E8D-CCFC-4B3E-906E-0D3E3997A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103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1.xml"/><Relationship Id="rId3" Type="http://schemas.openxmlformats.org/officeDocument/2006/relationships/slide" Target="slide2.xml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slide" Target="slide10.xm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slide" Target="slide1.xml"/><Relationship Id="rId9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2.png"/><Relationship Id="rId3" Type="http://schemas.openxmlformats.org/officeDocument/2006/relationships/audio" Target="../media/audio2.wav"/><Relationship Id="rId7" Type="http://schemas.openxmlformats.org/officeDocument/2006/relationships/image" Target="../media/image11.png"/><Relationship Id="rId12" Type="http://schemas.openxmlformats.org/officeDocument/2006/relationships/slide" Target="slide17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5.wav"/><Relationship Id="rId11" Type="http://schemas.openxmlformats.org/officeDocument/2006/relationships/slide" Target="slide16.xml"/><Relationship Id="rId5" Type="http://schemas.openxmlformats.org/officeDocument/2006/relationships/audio" Target="../media/audio4.wav"/><Relationship Id="rId10" Type="http://schemas.openxmlformats.org/officeDocument/2006/relationships/slide" Target="slide15.xml"/><Relationship Id="rId4" Type="http://schemas.openxmlformats.org/officeDocument/2006/relationships/audio" Target="../media/audio3.wav"/><Relationship Id="rId9" Type="http://schemas.openxmlformats.org/officeDocument/2006/relationships/slide" Target="slide14.xml"/><Relationship Id="rId1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slide" Target="slide10.xm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slide" Target="slide1.xml"/><Relationship Id="rId9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.xml"/><Relationship Id="rId3" Type="http://schemas.openxmlformats.org/officeDocument/2006/relationships/slide" Target="slide1.xml"/><Relationship Id="rId7" Type="http://schemas.openxmlformats.org/officeDocument/2006/relationships/image" Target="../media/image6.png"/><Relationship Id="rId12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5.xml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slide" Target="slide1.xml"/><Relationship Id="rId7" Type="http://schemas.openxmlformats.org/officeDocument/2006/relationships/image" Target="../media/image6.png"/><Relationship Id="rId12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9.xml"/><Relationship Id="rId5" Type="http://schemas.openxmlformats.org/officeDocument/2006/relationships/image" Target="../media/image4.svg"/><Relationship Id="rId10" Type="http://schemas.openxmlformats.org/officeDocument/2006/relationships/slide" Target="slide8.xml"/><Relationship Id="rId4" Type="http://schemas.openxmlformats.org/officeDocument/2006/relationships/image" Target="../media/image3.png"/><Relationship Id="rId9" Type="http://schemas.openxmlformats.org/officeDocument/2006/relationships/slide" Target="slide7.xml"/><Relationship Id="rId1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EEEFCA-1729-44DF-A121-28B4E76CB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8"/>
          <a:stretch/>
        </p:blipFill>
        <p:spPr>
          <a:xfrm>
            <a:off x="0" y="13254"/>
            <a:ext cx="12192000" cy="5599043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F8167373-715E-43DF-8590-158B789B595E}"/>
              </a:ext>
            </a:extLst>
          </p:cNvPr>
          <p:cNvSpPr txBox="1"/>
          <p:nvPr/>
        </p:nvSpPr>
        <p:spPr>
          <a:xfrm>
            <a:off x="4419900" y="5565571"/>
            <a:ext cx="335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CABDD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Click to Continue</a:t>
            </a:r>
            <a:endParaRPr lang="en-ID" sz="3200" dirty="0">
              <a:solidFill>
                <a:srgbClr val="2CABDD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28BFA-8585-4E05-B86F-B70B227DC8C6}"/>
              </a:ext>
            </a:extLst>
          </p:cNvPr>
          <p:cNvSpPr txBox="1"/>
          <p:nvPr/>
        </p:nvSpPr>
        <p:spPr>
          <a:xfrm>
            <a:off x="188878" y="6475506"/>
            <a:ext cx="116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DB01B-0A25-440D-A28A-E6330B432C1D}"/>
              </a:ext>
            </a:extLst>
          </p:cNvPr>
          <p:cNvSpPr txBox="1"/>
          <p:nvPr/>
        </p:nvSpPr>
        <p:spPr>
          <a:xfrm>
            <a:off x="248479" y="6475506"/>
            <a:ext cx="1154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1E43A-E8FB-472B-9EE7-8EE3453C9397}"/>
              </a:ext>
            </a:extLst>
          </p:cNvPr>
          <p:cNvSpPr txBox="1"/>
          <p:nvPr/>
        </p:nvSpPr>
        <p:spPr>
          <a:xfrm>
            <a:off x="2926074" y="1245703"/>
            <a:ext cx="6339853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600" dirty="0">
                <a:solidFill>
                  <a:srgbClr val="FFFF00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WELCOME TO MY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7729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1C907A-DD09-4FE4-8A5E-27BFD55AA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5" r="61867" b="48037"/>
          <a:stretch/>
        </p:blipFill>
        <p:spPr>
          <a:xfrm>
            <a:off x="4985963" y="5352121"/>
            <a:ext cx="2442507" cy="108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6402F-0032-4D2D-91D0-B2D1A91B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7" t="18178" r="-669" b="47904"/>
          <a:stretch/>
        </p:blipFill>
        <p:spPr>
          <a:xfrm flipH="1">
            <a:off x="4237276" y="5464416"/>
            <a:ext cx="3213003" cy="108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6A3C8-AB74-4A76-9961-BA3FF82B9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45047" r="43440" b="21035"/>
          <a:stretch/>
        </p:blipFill>
        <p:spPr>
          <a:xfrm>
            <a:off x="4458365" y="4248504"/>
            <a:ext cx="3155987" cy="1086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5BCCD-45E6-4B13-AE35-3894747DC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0" t="45935" r="6387" b="20147"/>
          <a:stretch/>
        </p:blipFill>
        <p:spPr>
          <a:xfrm>
            <a:off x="4985963" y="4427333"/>
            <a:ext cx="2442507" cy="108625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201BA6-8ECC-4806-9AFC-875350E3A62A}"/>
              </a:ext>
            </a:extLst>
          </p:cNvPr>
          <p:cNvSpPr/>
          <p:nvPr/>
        </p:nvSpPr>
        <p:spPr>
          <a:xfrm>
            <a:off x="8714897" y="1125610"/>
            <a:ext cx="1757099" cy="54333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558503D7-B5CE-4EF3-BBA9-AFF3A3CE5F21}"/>
              </a:ext>
            </a:extLst>
          </p:cNvPr>
          <p:cNvSpPr txBox="1"/>
          <p:nvPr/>
        </p:nvSpPr>
        <p:spPr>
          <a:xfrm>
            <a:off x="799664" y="80210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CrackMan" panose="04010400000000000000" pitchFamily="82" charset="0"/>
              </a:rPr>
              <a:t>MENU</a:t>
            </a:r>
            <a:endParaRPr lang="en-ID" sz="4400" dirty="0">
              <a:solidFill>
                <a:srgbClr val="FFFF00"/>
              </a:solidFill>
              <a:latin typeface="CrackMan" panose="04010400000000000000" pitchFamily="82" charset="0"/>
            </a:endParaRPr>
          </a:p>
        </p:txBody>
      </p:sp>
      <p:pic>
        <p:nvPicPr>
          <p:cNvPr id="10" name="Graphic 9">
            <a:hlinkClick r:id="rId4" action="ppaction://hlinksldjump"/>
            <a:extLst>
              <a:ext uri="{FF2B5EF4-FFF2-40B4-BE49-F238E27FC236}">
                <a16:creationId xmlns:a16="http://schemas.microsoft.com/office/drawing/2014/main" id="{1F70B50C-D364-430E-88E5-400E884D8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0196" y="124888"/>
            <a:ext cx="648000" cy="64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6C7994-4E70-4382-9AD0-1E5FBFE316DA}"/>
              </a:ext>
            </a:extLst>
          </p:cNvPr>
          <p:cNvSpPr/>
          <p:nvPr/>
        </p:nvSpPr>
        <p:spPr>
          <a:xfrm>
            <a:off x="1497495" y="946708"/>
            <a:ext cx="9197009" cy="90114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06A7F6-C826-4279-90F8-AEC13AC27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13" y="1149433"/>
            <a:ext cx="537248" cy="495695"/>
          </a:xfrm>
          <a:prstGeom prst="rect">
            <a:avLst/>
          </a:prstGeom>
        </p:spPr>
      </p:pic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652FC8F1-65A9-4743-9691-CF6AF5B2A4E9}"/>
              </a:ext>
            </a:extLst>
          </p:cNvPr>
          <p:cNvSpPr txBox="1"/>
          <p:nvPr/>
        </p:nvSpPr>
        <p:spPr>
          <a:xfrm>
            <a:off x="2213112" y="1160012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TITLE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932633A5-6D4B-49A7-A5E2-5FCFA9FDF5B8}"/>
              </a:ext>
            </a:extLst>
          </p:cNvPr>
          <p:cNvSpPr txBox="1"/>
          <p:nvPr/>
        </p:nvSpPr>
        <p:spPr>
          <a:xfrm>
            <a:off x="4404885" y="1160012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TEAM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671119F6-5B01-4A18-B379-0D1331891E85}"/>
              </a:ext>
            </a:extLst>
          </p:cNvPr>
          <p:cNvSpPr txBox="1"/>
          <p:nvPr/>
        </p:nvSpPr>
        <p:spPr>
          <a:xfrm>
            <a:off x="6567804" y="1160012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CONTENT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AFA39A-E6D8-4DE4-9CC1-34F1BFA776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16"/>
            <a:ext cx="742389" cy="769440"/>
          </a:xfrm>
          <a:prstGeom prst="rect">
            <a:avLst/>
          </a:prstGeom>
        </p:spPr>
      </p:pic>
      <p:sp>
        <p:nvSpPr>
          <p:cNvPr id="24" name="TextBox 23">
            <a:hlinkClick r:id="rId11" action="ppaction://hlinksldjump"/>
            <a:extLst>
              <a:ext uri="{FF2B5EF4-FFF2-40B4-BE49-F238E27FC236}">
                <a16:creationId xmlns:a16="http://schemas.microsoft.com/office/drawing/2014/main" id="{F25BEA3A-8CFC-48FE-8205-ECBD6CE7210B}"/>
              </a:ext>
            </a:extLst>
          </p:cNvPr>
          <p:cNvSpPr txBox="1"/>
          <p:nvPr/>
        </p:nvSpPr>
        <p:spPr>
          <a:xfrm>
            <a:off x="9285709" y="1160012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GAME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EBBE7B8-E59B-4B12-B4AA-0285367114DC}"/>
              </a:ext>
            </a:extLst>
          </p:cNvPr>
          <p:cNvSpPr/>
          <p:nvPr/>
        </p:nvSpPr>
        <p:spPr>
          <a:xfrm>
            <a:off x="4512365" y="2191629"/>
            <a:ext cx="3167270" cy="4458036"/>
          </a:xfrm>
          <a:prstGeom prst="roundRect">
            <a:avLst>
              <a:gd name="adj" fmla="val 1267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9B355D-C165-4059-BD21-D24B45FCE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82" y="5710110"/>
            <a:ext cx="537248" cy="4956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678434-8FE1-48FC-9C76-4249C34802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7210" y="5743320"/>
            <a:ext cx="500525" cy="518763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DD8A1BE-8D25-48CA-9991-CE19CFC53C5B}"/>
              </a:ext>
            </a:extLst>
          </p:cNvPr>
          <p:cNvSpPr/>
          <p:nvPr/>
        </p:nvSpPr>
        <p:spPr>
          <a:xfrm rot="5400000">
            <a:off x="4793134" y="2514481"/>
            <a:ext cx="2605733" cy="2605866"/>
          </a:xfrm>
          <a:prstGeom prst="roundRect">
            <a:avLst/>
          </a:prstGeom>
          <a:solidFill>
            <a:srgbClr val="70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41886C-518D-461A-BEA1-A3815C9DE0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26" y="2755426"/>
            <a:ext cx="1910947" cy="2048586"/>
          </a:xfrm>
          <a:prstGeom prst="rect">
            <a:avLst/>
          </a:prstGeom>
        </p:spPr>
      </p:pic>
      <p:sp>
        <p:nvSpPr>
          <p:cNvPr id="27" name="Rectangle: Rounded Corners 26">
            <a:hlinkClick r:id="rId13" action="ppaction://hlinksldjump"/>
            <a:extLst>
              <a:ext uri="{FF2B5EF4-FFF2-40B4-BE49-F238E27FC236}">
                <a16:creationId xmlns:a16="http://schemas.microsoft.com/office/drawing/2014/main" id="{8B836653-66B3-4A3B-8A6D-2FA53E67DCC7}"/>
              </a:ext>
            </a:extLst>
          </p:cNvPr>
          <p:cNvSpPr/>
          <p:nvPr/>
        </p:nvSpPr>
        <p:spPr>
          <a:xfrm>
            <a:off x="5388938" y="5710110"/>
            <a:ext cx="1484243" cy="495695"/>
          </a:xfrm>
          <a:prstGeom prst="roundRect">
            <a:avLst/>
          </a:prstGeom>
          <a:solidFill>
            <a:srgbClr val="5CBC4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hlinkClick r:id="rId13" action="ppaction://hlinksldjump"/>
            <a:extLst>
              <a:ext uri="{FF2B5EF4-FFF2-40B4-BE49-F238E27FC236}">
                <a16:creationId xmlns:a16="http://schemas.microsoft.com/office/drawing/2014/main" id="{90BF066F-C338-47E3-B9D5-23A553A9274B}"/>
              </a:ext>
            </a:extLst>
          </p:cNvPr>
          <p:cNvSpPr txBox="1"/>
          <p:nvPr/>
        </p:nvSpPr>
        <p:spPr>
          <a:xfrm>
            <a:off x="5599503" y="5772608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GAME</a:t>
            </a:r>
            <a:endParaRPr lang="en-ID" sz="20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EEEFCA-1729-44DF-A121-28B4E76CB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8"/>
          <a:stretch/>
        </p:blipFill>
        <p:spPr>
          <a:xfrm>
            <a:off x="0" y="13254"/>
            <a:ext cx="12192000" cy="5599043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F8167373-715E-43DF-8590-158B789B595E}"/>
              </a:ext>
            </a:extLst>
          </p:cNvPr>
          <p:cNvSpPr txBox="1"/>
          <p:nvPr/>
        </p:nvSpPr>
        <p:spPr>
          <a:xfrm>
            <a:off x="4419900" y="5565571"/>
            <a:ext cx="335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CABDD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Click to Continue</a:t>
            </a:r>
            <a:endParaRPr lang="en-ID" sz="3200" dirty="0">
              <a:solidFill>
                <a:srgbClr val="2CABDD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28BFA-8585-4E05-B86F-B70B227DC8C6}"/>
              </a:ext>
            </a:extLst>
          </p:cNvPr>
          <p:cNvSpPr txBox="1"/>
          <p:nvPr/>
        </p:nvSpPr>
        <p:spPr>
          <a:xfrm>
            <a:off x="188878" y="6475506"/>
            <a:ext cx="116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DB01B-0A25-440D-A28A-E6330B432C1D}"/>
              </a:ext>
            </a:extLst>
          </p:cNvPr>
          <p:cNvSpPr txBox="1"/>
          <p:nvPr/>
        </p:nvSpPr>
        <p:spPr>
          <a:xfrm>
            <a:off x="248479" y="6475506"/>
            <a:ext cx="1154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9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r="4445"/>
          <a:stretch/>
        </p:blipFill>
        <p:spPr>
          <a:xfrm>
            <a:off x="1712682" y="226282"/>
            <a:ext cx="8752114" cy="6405441"/>
          </a:xfrm>
          <a:prstGeom prst="rect">
            <a:avLst/>
          </a:prstGeom>
        </p:spPr>
      </p:pic>
      <p:sp>
        <p:nvSpPr>
          <p:cNvPr id="6" name="Heart 5"/>
          <p:cNvSpPr/>
          <p:nvPr/>
        </p:nvSpPr>
        <p:spPr>
          <a:xfrm>
            <a:off x="3501713" y="739458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5" name="Heart 4">
            <a:hlinkClick r:id="rId8" action="ppaction://hlinksldjump"/>
          </p:cNvPr>
          <p:cNvSpPr/>
          <p:nvPr/>
        </p:nvSpPr>
        <p:spPr>
          <a:xfrm>
            <a:off x="3501713" y="739458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9" name="Heart 8"/>
          <p:cNvSpPr/>
          <p:nvPr/>
        </p:nvSpPr>
        <p:spPr>
          <a:xfrm>
            <a:off x="3501713" y="2446982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11" name="Heart 10">
            <a:hlinkClick r:id="rId9" action="ppaction://hlinksldjump"/>
          </p:cNvPr>
          <p:cNvSpPr/>
          <p:nvPr/>
        </p:nvSpPr>
        <p:spPr>
          <a:xfrm>
            <a:off x="3501713" y="2446982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13" name="Heart 12"/>
          <p:cNvSpPr/>
          <p:nvPr/>
        </p:nvSpPr>
        <p:spPr>
          <a:xfrm>
            <a:off x="5688975" y="2446982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15" name="Heart 14">
            <a:hlinkClick r:id="rId10" action="ppaction://hlinksldjump"/>
          </p:cNvPr>
          <p:cNvSpPr/>
          <p:nvPr/>
        </p:nvSpPr>
        <p:spPr>
          <a:xfrm>
            <a:off x="5688975" y="2446982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17" name="Heart 16"/>
          <p:cNvSpPr/>
          <p:nvPr/>
        </p:nvSpPr>
        <p:spPr>
          <a:xfrm>
            <a:off x="5688975" y="432914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19" name="Heart 18">
            <a:hlinkClick r:id="rId11" action="ppaction://hlinksldjump"/>
          </p:cNvPr>
          <p:cNvSpPr/>
          <p:nvPr/>
        </p:nvSpPr>
        <p:spPr>
          <a:xfrm>
            <a:off x="5688975" y="432914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21" name="Heart 20"/>
          <p:cNvSpPr/>
          <p:nvPr/>
        </p:nvSpPr>
        <p:spPr>
          <a:xfrm>
            <a:off x="7555875" y="432914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23" name="Heart 22">
            <a:hlinkClick r:id="rId12" action="ppaction://hlinksldjump"/>
          </p:cNvPr>
          <p:cNvSpPr/>
          <p:nvPr/>
        </p:nvSpPr>
        <p:spPr>
          <a:xfrm>
            <a:off x="7555875" y="432914"/>
            <a:ext cx="437882" cy="437882"/>
          </a:xfrm>
          <a:prstGeom prst="hear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75" name="Heart 74"/>
          <p:cNvSpPr/>
          <p:nvPr/>
        </p:nvSpPr>
        <p:spPr>
          <a:xfrm>
            <a:off x="3514413" y="4288200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78" name="Heart 77">
            <a:hlinkClick r:id="" action="ppaction://noaction"/>
          </p:cNvPr>
          <p:cNvSpPr/>
          <p:nvPr/>
        </p:nvSpPr>
        <p:spPr>
          <a:xfrm>
            <a:off x="3514413" y="4288200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79" name="Heart 78"/>
          <p:cNvSpPr/>
          <p:nvPr/>
        </p:nvSpPr>
        <p:spPr>
          <a:xfrm>
            <a:off x="3514413" y="5995724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81" name="Heart 80">
            <a:hlinkClick r:id="" action="ppaction://noaction"/>
          </p:cNvPr>
          <p:cNvSpPr/>
          <p:nvPr/>
        </p:nvSpPr>
        <p:spPr>
          <a:xfrm>
            <a:off x="3514413" y="5995724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82" name="Heart 81"/>
          <p:cNvSpPr/>
          <p:nvPr/>
        </p:nvSpPr>
        <p:spPr>
          <a:xfrm>
            <a:off x="5701675" y="5995724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84" name="Heart 83">
            <a:hlinkClick r:id="" action="ppaction://noaction"/>
          </p:cNvPr>
          <p:cNvSpPr/>
          <p:nvPr/>
        </p:nvSpPr>
        <p:spPr>
          <a:xfrm>
            <a:off x="5701675" y="5995724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85" name="Heart 84"/>
          <p:cNvSpPr/>
          <p:nvPr/>
        </p:nvSpPr>
        <p:spPr>
          <a:xfrm>
            <a:off x="5701675" y="3981656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87" name="Heart 86">
            <a:hlinkClick r:id="" action="ppaction://noaction"/>
          </p:cNvPr>
          <p:cNvSpPr/>
          <p:nvPr/>
        </p:nvSpPr>
        <p:spPr>
          <a:xfrm>
            <a:off x="5701675" y="3981656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88" name="Heart 87"/>
          <p:cNvSpPr/>
          <p:nvPr/>
        </p:nvSpPr>
        <p:spPr>
          <a:xfrm>
            <a:off x="7568575" y="3981656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90" name="Heart 89">
            <a:hlinkClick r:id="" action="ppaction://noaction"/>
          </p:cNvPr>
          <p:cNvSpPr/>
          <p:nvPr/>
        </p:nvSpPr>
        <p:spPr>
          <a:xfrm>
            <a:off x="7568575" y="3981656"/>
            <a:ext cx="437882" cy="43788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0" t="29080" r="31499" b="39491"/>
          <a:stretch/>
        </p:blipFill>
        <p:spPr>
          <a:xfrm>
            <a:off x="8665028" y="1744033"/>
            <a:ext cx="1059544" cy="1161143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6978542" y="1724440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10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6978542" y="1724440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20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978542" y="1724440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30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978542" y="1724440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40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978542" y="1724440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50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0" t="29080" r="31499" b="39491"/>
          <a:stretch/>
        </p:blipFill>
        <p:spPr>
          <a:xfrm>
            <a:off x="8665028" y="5146520"/>
            <a:ext cx="1059544" cy="1161143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6978541" y="5126927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978541" y="5126927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20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978541" y="5126927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30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978541" y="5126927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40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6978541" y="5126927"/>
            <a:ext cx="126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50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10" y="651855"/>
            <a:ext cx="613088" cy="613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52" y="651855"/>
            <a:ext cx="613088" cy="6130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110" y="2336841"/>
            <a:ext cx="613088" cy="613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72" y="2336841"/>
            <a:ext cx="613088" cy="6130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1372" y="322773"/>
            <a:ext cx="613088" cy="613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272" y="322773"/>
            <a:ext cx="613088" cy="61308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10" y="4200597"/>
            <a:ext cx="613088" cy="61308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52" y="4200597"/>
            <a:ext cx="613088" cy="61308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6810" y="5885583"/>
            <a:ext cx="613088" cy="61308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72" y="5885583"/>
            <a:ext cx="613088" cy="61308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14072" y="3871515"/>
            <a:ext cx="613088" cy="61308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72" y="3871515"/>
            <a:ext cx="613088" cy="613088"/>
          </a:xfrm>
          <a:prstGeom prst="rect">
            <a:avLst/>
          </a:prstGeom>
        </p:spPr>
      </p:pic>
      <p:sp>
        <p:nvSpPr>
          <p:cNvPr id="124" name="Freeform 123"/>
          <p:cNvSpPr/>
          <p:nvPr/>
        </p:nvSpPr>
        <p:spPr>
          <a:xfrm>
            <a:off x="1494971" y="3276040"/>
            <a:ext cx="9202058" cy="527940"/>
          </a:xfrm>
          <a:custGeom>
            <a:avLst/>
            <a:gdLst>
              <a:gd name="connsiteX0" fmla="*/ 0 w 9202058"/>
              <a:gd name="connsiteY0" fmla="*/ 381560 h 527940"/>
              <a:gd name="connsiteX1" fmla="*/ 1393372 w 9202058"/>
              <a:gd name="connsiteY1" fmla="*/ 526703 h 527940"/>
              <a:gd name="connsiteX2" fmla="*/ 2423886 w 9202058"/>
              <a:gd name="connsiteY2" fmla="*/ 308989 h 527940"/>
              <a:gd name="connsiteX3" fmla="*/ 3454400 w 9202058"/>
              <a:gd name="connsiteY3" fmla="*/ 192874 h 527940"/>
              <a:gd name="connsiteX4" fmla="*/ 4528458 w 9202058"/>
              <a:gd name="connsiteY4" fmla="*/ 105789 h 527940"/>
              <a:gd name="connsiteX5" fmla="*/ 5849258 w 9202058"/>
              <a:gd name="connsiteY5" fmla="*/ 105789 h 527940"/>
              <a:gd name="connsiteX6" fmla="*/ 7112000 w 9202058"/>
              <a:gd name="connsiteY6" fmla="*/ 33217 h 527940"/>
              <a:gd name="connsiteX7" fmla="*/ 8128000 w 9202058"/>
              <a:gd name="connsiteY7" fmla="*/ 47731 h 527940"/>
              <a:gd name="connsiteX8" fmla="*/ 8940800 w 9202058"/>
              <a:gd name="connsiteY8" fmla="*/ 4189 h 527940"/>
              <a:gd name="connsiteX9" fmla="*/ 9202058 w 9202058"/>
              <a:gd name="connsiteY9" fmla="*/ 4189 h 52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2058" h="527940">
                <a:moveTo>
                  <a:pt x="0" y="381560"/>
                </a:moveTo>
                <a:cubicBezTo>
                  <a:pt x="494695" y="460179"/>
                  <a:pt x="989391" y="538798"/>
                  <a:pt x="1393372" y="526703"/>
                </a:cubicBezTo>
                <a:cubicBezTo>
                  <a:pt x="1797353" y="514608"/>
                  <a:pt x="2080381" y="364627"/>
                  <a:pt x="2423886" y="308989"/>
                </a:cubicBezTo>
                <a:cubicBezTo>
                  <a:pt x="2767391" y="253351"/>
                  <a:pt x="3103638" y="226741"/>
                  <a:pt x="3454400" y="192874"/>
                </a:cubicBezTo>
                <a:cubicBezTo>
                  <a:pt x="3805162" y="159007"/>
                  <a:pt x="4129315" y="120303"/>
                  <a:pt x="4528458" y="105789"/>
                </a:cubicBezTo>
                <a:cubicBezTo>
                  <a:pt x="4927601" y="91275"/>
                  <a:pt x="5418668" y="117884"/>
                  <a:pt x="5849258" y="105789"/>
                </a:cubicBezTo>
                <a:cubicBezTo>
                  <a:pt x="6279848" y="93694"/>
                  <a:pt x="6732210" y="42893"/>
                  <a:pt x="7112000" y="33217"/>
                </a:cubicBezTo>
                <a:cubicBezTo>
                  <a:pt x="7491790" y="23541"/>
                  <a:pt x="7823200" y="52569"/>
                  <a:pt x="8128000" y="47731"/>
                </a:cubicBezTo>
                <a:cubicBezTo>
                  <a:pt x="8432800" y="42893"/>
                  <a:pt x="8761790" y="11446"/>
                  <a:pt x="8940800" y="4189"/>
                </a:cubicBezTo>
                <a:cubicBezTo>
                  <a:pt x="9119810" y="-3068"/>
                  <a:pt x="9160934" y="560"/>
                  <a:pt x="9202058" y="41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45741" y="2217148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A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145741" y="5261037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B</a:t>
            </a:r>
          </a:p>
        </p:txBody>
      </p:sp>
      <p:sp>
        <p:nvSpPr>
          <p:cNvPr id="127" name="Oval 126">
            <a:hlinkClick r:id="rId8" action="ppaction://hlinksldjump"/>
          </p:cNvPr>
          <p:cNvSpPr/>
          <p:nvPr/>
        </p:nvSpPr>
        <p:spPr>
          <a:xfrm>
            <a:off x="4624222" y="1544831"/>
            <a:ext cx="493486" cy="49348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130014" y="2037001"/>
            <a:ext cx="493486" cy="49348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187353" y="288938"/>
            <a:ext cx="30235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YOU WIN</a:t>
            </a:r>
          </a:p>
        </p:txBody>
      </p:sp>
      <p:sp>
        <p:nvSpPr>
          <p:cNvPr id="130" name="Oval 129"/>
          <p:cNvSpPr/>
          <p:nvPr/>
        </p:nvSpPr>
        <p:spPr>
          <a:xfrm>
            <a:off x="10119335" y="5412859"/>
            <a:ext cx="493486" cy="49348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VCR OSD Mono" panose="02000609000000000000" pitchFamily="49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176674" y="3676386"/>
            <a:ext cx="30235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CR OSD Mono" panose="02000609000000000000" pitchFamily="49" charset="0"/>
              </a:rPr>
              <a:t>YOU WIN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33B9F-A399-44BB-B166-5E3504B76870}"/>
              </a:ext>
            </a:extLst>
          </p:cNvPr>
          <p:cNvSpPr txBox="1"/>
          <p:nvPr/>
        </p:nvSpPr>
        <p:spPr>
          <a:xfrm>
            <a:off x="220193" y="516166"/>
            <a:ext cx="145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Khu</a:t>
            </a:r>
            <a:r>
              <a:rPr lang="en-US" altLang="zh-CN" dirty="0">
                <a:solidFill>
                  <a:schemeClr val="bg1"/>
                </a:solidFill>
              </a:rPr>
              <a:t> A Click </a:t>
            </a:r>
            <a:r>
              <a:rPr lang="en-US" altLang="zh-CN" dirty="0" err="1">
                <a:solidFill>
                  <a:schemeClr val="bg1"/>
                </a:solidFill>
              </a:rPr>
              <a:t>vào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trái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tim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để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xem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câu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hỏi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Click 1 </a:t>
            </a:r>
            <a:r>
              <a:rPr lang="en-US" altLang="zh-CN" dirty="0" err="1">
                <a:solidFill>
                  <a:schemeClr val="bg1"/>
                </a:solidFill>
              </a:rPr>
              <a:t>lần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để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đi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tiếp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73FB93-FFAA-4B8A-A94D-D81562F72B96}"/>
              </a:ext>
            </a:extLst>
          </p:cNvPr>
          <p:cNvSpPr txBox="1"/>
          <p:nvPr/>
        </p:nvSpPr>
        <p:spPr>
          <a:xfrm>
            <a:off x="220193" y="4727621"/>
            <a:ext cx="1459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Khu</a:t>
            </a:r>
            <a:r>
              <a:rPr lang="en-US" altLang="zh-CN" dirty="0">
                <a:solidFill>
                  <a:schemeClr val="bg1"/>
                </a:solidFill>
              </a:rPr>
              <a:t> B Click </a:t>
            </a:r>
            <a:r>
              <a:rPr lang="en-US" altLang="zh-CN" dirty="0" err="1">
                <a:solidFill>
                  <a:schemeClr val="bg1"/>
                </a:solidFill>
              </a:rPr>
              <a:t>vào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Chữ</a:t>
            </a:r>
            <a:r>
              <a:rPr lang="en-US" altLang="zh-CN" dirty="0">
                <a:solidFill>
                  <a:schemeClr val="bg1"/>
                </a:solidFill>
              </a:rPr>
              <a:t> B </a:t>
            </a:r>
            <a:r>
              <a:rPr lang="en-US" altLang="zh-CN" dirty="0" err="1">
                <a:solidFill>
                  <a:schemeClr val="bg1"/>
                </a:solidFill>
              </a:rPr>
              <a:t>để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xem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câu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hỏi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Click 2 </a:t>
            </a:r>
            <a:r>
              <a:rPr lang="en-US" altLang="zh-CN" dirty="0" err="1">
                <a:solidFill>
                  <a:schemeClr val="bg1"/>
                </a:solidFill>
              </a:rPr>
              <a:t>lần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để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đi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tiếp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45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4232 -4.81481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4232 -4.81481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052 0.24584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"/>
                            </p:stCondLst>
                            <p:childTnLst>
                              <p:par>
                                <p:cTn id="8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052 0.24399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750"/>
                            </p:stCondLst>
                            <p:childTnLst>
                              <p:par>
                                <p:cTn id="1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50"/>
                            </p:stCondLst>
                            <p:childTnLst>
                              <p:par>
                                <p:cTn id="1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50"/>
                            </p:stCondLst>
                            <p:childTnLst>
                              <p:par>
                                <p:cTn id="13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7929 3.33333E-6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250"/>
                            </p:stCondLst>
                            <p:childTnLst>
                              <p:par>
                                <p:cTn id="1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793 3.33333E-6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250"/>
                            </p:stCondLst>
                            <p:childTnLst>
                              <p:par>
                                <p:cTn id="16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750"/>
                            </p:stCondLst>
                            <p:childTnLst>
                              <p:par>
                                <p:cTn id="18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2.77778E-7 -0.29422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750"/>
                            </p:stCondLst>
                            <p:childTnLst>
                              <p:par>
                                <p:cTn id="1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250"/>
                            </p:stCondLst>
                            <p:childTnLst>
                              <p:par>
                                <p:cTn id="19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9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2.77778E-7 -0.29375 " pathEditMode="relative" rAng="0" ptsTypes="AA">
                                      <p:cBhvr>
                                        <p:cTn id="1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750"/>
                            </p:stCondLst>
                            <p:childTnLst>
                              <p:par>
                                <p:cTn id="2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250"/>
                            </p:stCondLst>
                            <p:childTnLst>
                              <p:par>
                                <p:cTn id="2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2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6" fill="hold">
                      <p:stCondLst>
                        <p:cond delay="0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50"/>
                            </p:stCondLst>
                            <p:childTnLst>
                              <p:par>
                                <p:cTn id="2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15312 3.33333E-6 " pathEditMode="relative" rAng="0" ptsTypes="AA">
                                      <p:cBhvr>
                                        <p:cTn id="2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750"/>
                            </p:stCondLst>
                            <p:childTnLst>
                              <p:par>
                                <p:cTn id="2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0.17222 0.00301 " pathEditMode="relative" rAng="0" ptsTypes="AA">
                                      <p:cBhvr>
                                        <p:cTn id="2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4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" fill="hold">
                      <p:stCondLst>
                        <p:cond delay="0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15312 3.33333E-6 " pathEditMode="relative" rAng="0" ptsTypes="AA">
                                      <p:cBhvr>
                                        <p:cTn id="2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"/>
                            </p:stCondLst>
                            <p:childTnLst>
                              <p:par>
                                <p:cTn id="252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750"/>
                            </p:stCondLst>
                            <p:childTnLst>
                              <p:par>
                                <p:cTn id="2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0.17222 0.00092 " pathEditMode="relative" rAng="0" ptsTypes="AA">
                                      <p:cBhvr>
                                        <p:cTn id="2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68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9" fill="hold">
                      <p:stCondLst>
                        <p:cond delay="0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277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8" fill="hold">
                      <p:stCondLst>
                        <p:cond delay="0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7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7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750"/>
                            </p:stCondLst>
                            <p:childTnLst>
                              <p:par>
                                <p:cTn id="28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14232 4.07407E-6 " pathEditMode="relative" rAng="0" ptsTypes="AA">
                                      <p:cBhvr>
                                        <p:cTn id="28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750"/>
                            </p:stCondLst>
                            <p:childTnLst>
                              <p:par>
                                <p:cTn id="2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250"/>
                            </p:stCondLst>
                            <p:childTnLst>
                              <p:par>
                                <p:cTn id="29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9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298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9" fill="hold">
                      <p:stCondLst>
                        <p:cond delay="0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14232 4.07407E-6 " pathEditMode="relative" rAng="0" ptsTypes="AA">
                                      <p:cBhvr>
                                        <p:cTn id="30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000"/>
                            </p:stCondLst>
                            <p:childTnLst>
                              <p:par>
                                <p:cTn id="304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5" dur="7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7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7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2250"/>
                            </p:stCondLst>
                            <p:childTnLst>
                              <p:par>
                                <p:cTn id="3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19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320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1" fill="hold">
                      <p:stCondLst>
                        <p:cond delay="0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329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0" fill="hold">
                      <p:stCondLst>
                        <p:cond delay="0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750"/>
                            </p:stCondLst>
                            <p:childTnLst>
                              <p:par>
                                <p:cTn id="3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.00052 0.24583 " pathEditMode="relative" rAng="0" ptsTypes="AA">
                                      <p:cBhvr>
                                        <p:cTn id="3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75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2250"/>
                            </p:stCondLst>
                            <p:childTnLst>
                              <p:par>
                                <p:cTn id="34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4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350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1" fill="hold">
                      <p:stCondLst>
                        <p:cond delay="0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.00052 0.24398 " pathEditMode="relative" rAng="0" ptsTypes="AA">
                                      <p:cBhvr>
                                        <p:cTn id="3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00"/>
                            </p:stCondLst>
                            <p:childTnLst>
                              <p:par>
                                <p:cTn id="356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7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750"/>
                            </p:stCondLst>
                            <p:childTnLst>
                              <p:par>
                                <p:cTn id="3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2250"/>
                            </p:stCondLst>
                            <p:childTnLst>
                              <p:par>
                                <p:cTn id="37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71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372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3" fill="hold">
                      <p:stCondLst>
                        <p:cond delay="0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381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2" fill="hold">
                      <p:stCondLst>
                        <p:cond delay="0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750"/>
                            </p:stCondLst>
                            <p:childTnLst>
                              <p:par>
                                <p:cTn id="39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17929 2.22222E-6 " pathEditMode="relative" rAng="0" ptsTypes="AA">
                                      <p:cBhvr>
                                        <p:cTn id="39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750"/>
                            </p:stCondLst>
                            <p:childTnLst>
                              <p:par>
                                <p:cTn id="3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0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402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3" fill="hold">
                      <p:stCondLst>
                        <p:cond delay="0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1793 2.22222E-6 " pathEditMode="relative" rAng="0" ptsTypes="AA">
                                      <p:cBhvr>
                                        <p:cTn id="40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000"/>
                            </p:stCondLst>
                            <p:childTnLst>
                              <p:par>
                                <p:cTn id="408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9"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2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1750"/>
                            </p:stCondLst>
                            <p:childTnLst>
                              <p:par>
                                <p:cTn id="4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23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424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5" fill="hold">
                      <p:stCondLst>
                        <p:cond delay="0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433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4" fill="hold">
                      <p:stCondLst>
                        <p:cond delay="0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8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750"/>
                            </p:stCondLst>
                            <p:childTnLst>
                              <p:par>
                                <p:cTn id="44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-0.29422 " pathEditMode="relative" rAng="0" ptsTypes="AA">
                                      <p:cBhvr>
                                        <p:cTn id="4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2250"/>
                            </p:stCondLst>
                            <p:childTnLst>
                              <p:par>
                                <p:cTn id="45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5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454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5" fill="hold">
                      <p:stCondLst>
                        <p:cond delay="0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-0.29375 " pathEditMode="relative" rAng="0" ptsTypes="AA">
                                      <p:cBhvr>
                                        <p:cTn id="4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000"/>
                            </p:stCondLst>
                            <p:childTnLst>
                              <p:par>
                                <p:cTn id="460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1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4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1750"/>
                            </p:stCondLst>
                            <p:childTnLst>
                              <p:par>
                                <p:cTn id="4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2250"/>
                            </p:stCondLst>
                            <p:childTnLst>
                              <p:par>
                                <p:cTn id="47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75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476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7" fill="hold">
                      <p:stCondLst>
                        <p:cond delay="0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750"/>
                            </p:stCondLst>
                            <p:childTnLst>
                              <p:par>
                                <p:cTn id="49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0.15312 7.40741E-7 " pathEditMode="relative" rAng="0" ptsTypes="AA">
                                      <p:cBhvr>
                                        <p:cTn id="49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750"/>
                            </p:stCondLst>
                            <p:childTnLst>
                              <p:par>
                                <p:cTn id="4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2250"/>
                            </p:stCondLst>
                            <p:childTnLst>
                              <p:par>
                                <p:cTn id="50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18524 0.00324 " pathEditMode="relative" rAng="0" ptsTypes="AA">
                                      <p:cBhvr>
                                        <p:cTn id="50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506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7" fill="hold">
                      <p:stCondLst>
                        <p:cond delay="0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0.15312 7.40741E-7 " pathEditMode="relative" rAng="0" ptsTypes="AA">
                                      <p:cBhvr>
                                        <p:cTn id="51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000"/>
                            </p:stCondLst>
                            <p:childTnLst>
                              <p:par>
                                <p:cTn id="512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3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1750"/>
                            </p:stCondLst>
                            <p:childTnLst>
                              <p:par>
                                <p:cTn id="5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2250"/>
                            </p:stCondLst>
                            <p:childTnLst>
                              <p:par>
                                <p:cTn id="5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18073 0.00162 " pathEditMode="relative" rAng="0" ptsTypes="AA">
                                      <p:cBhvr>
                                        <p:cTn id="52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528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9" fill="hold">
                      <p:stCondLst>
                        <p:cond delay="0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3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500"/>
                            </p:stCondLst>
                            <p:childTnLst>
                              <p:par>
                                <p:cTn id="5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4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500"/>
                            </p:stCondLst>
                            <p:childTnLst>
                              <p:par>
                                <p:cTn id="5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9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500"/>
                            </p:stCondLst>
                            <p:childTnLst>
                              <p:par>
                                <p:cTn id="5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3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4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9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500"/>
                            </p:stCondLst>
                            <p:childTnLst>
                              <p:par>
                                <p:cTn id="5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1000"/>
                            </p:stCondLst>
                            <p:childTnLst>
                              <p:par>
                                <p:cTn id="5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600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1" fill="hold">
                      <p:stCondLst>
                        <p:cond delay="0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4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5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500"/>
                            </p:stCondLst>
                            <p:childTnLst>
                              <p:par>
                                <p:cTn id="6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5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6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7" fill="hold">
                            <p:stCondLst>
                              <p:cond delay="500"/>
                            </p:stCondLst>
                            <p:childTnLst>
                              <p:par>
                                <p:cTn id="6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0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1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500"/>
                            </p:stCondLst>
                            <p:childTnLst>
                              <p:par>
                                <p:cTn id="6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000"/>
                            </p:stCondLst>
                            <p:childTnLst>
                              <p:par>
                                <p:cTn id="6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5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6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500"/>
                            </p:stCondLst>
                            <p:childTnLst>
                              <p:par>
                                <p:cTn id="6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1000"/>
                            </p:stCondLst>
                            <p:childTnLst>
                              <p:par>
                                <p:cTn id="6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0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1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2" fill="hold">
                            <p:stCondLst>
                              <p:cond delay="500"/>
                            </p:stCondLst>
                            <p:childTnLst>
                              <p:par>
                                <p:cTn id="6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672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3" fill="hold">
                      <p:stCondLst>
                        <p:cond delay="0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7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500"/>
                            </p:stCondLst>
                            <p:childTnLst>
                              <p:par>
                                <p:cTn id="6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  <p:seq concurrent="1" nextAc="seek">
              <p:cTn id="684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5" fill="hold">
                      <p:stCondLst>
                        <p:cond delay="0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9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0" fill="hold">
                            <p:stCondLst>
                              <p:cond delay="500"/>
                            </p:stCondLst>
                            <p:childTnLst>
                              <p:par>
                                <p:cTn id="6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5" grpId="0" animBg="1"/>
      <p:bldP spid="9" grpId="0" animBg="1"/>
      <p:bldP spid="9" grpId="1" animBg="1"/>
      <p:bldP spid="9" grpId="2" animBg="1"/>
      <p:bldP spid="11" grpId="0" animBg="1"/>
      <p:bldP spid="13" grpId="0" animBg="1"/>
      <p:bldP spid="13" grpId="1" animBg="1"/>
      <p:bldP spid="13" grpId="2" animBg="1"/>
      <p:bldP spid="15" grpId="0" animBg="1"/>
      <p:bldP spid="17" grpId="0" animBg="1"/>
      <p:bldP spid="17" grpId="1" animBg="1"/>
      <p:bldP spid="17" grpId="2" animBg="1"/>
      <p:bldP spid="19" grpId="0" animBg="1"/>
      <p:bldP spid="21" grpId="0" animBg="1"/>
      <p:bldP spid="21" grpId="1" animBg="1"/>
      <p:bldP spid="21" grpId="2" animBg="1"/>
      <p:bldP spid="23" grpId="0" animBg="1"/>
      <p:bldP spid="75" grpId="0" animBg="1"/>
      <p:bldP spid="75" grpId="1" animBg="1"/>
      <p:bldP spid="75" grpId="2" animBg="1"/>
      <p:bldP spid="78" grpId="0" animBg="1"/>
      <p:bldP spid="79" grpId="0" animBg="1"/>
      <p:bldP spid="79" grpId="1" animBg="1"/>
      <p:bldP spid="79" grpId="2" animBg="1"/>
      <p:bldP spid="81" grpId="0" animBg="1"/>
      <p:bldP spid="82" grpId="0" animBg="1"/>
      <p:bldP spid="82" grpId="1" animBg="1"/>
      <p:bldP spid="82" grpId="2" animBg="1"/>
      <p:bldP spid="84" grpId="0" animBg="1"/>
      <p:bldP spid="85" grpId="0" animBg="1"/>
      <p:bldP spid="85" grpId="1" animBg="1"/>
      <p:bldP spid="85" grpId="2" animBg="1"/>
      <p:bldP spid="87" grpId="0" animBg="1"/>
      <p:bldP spid="88" grpId="0" animBg="1"/>
      <p:bldP spid="88" grpId="1" animBg="1"/>
      <p:bldP spid="88" grpId="2" animBg="1"/>
      <p:bldP spid="90" grpId="0" animBg="1"/>
      <p:bldP spid="108" grpId="0"/>
      <p:bldP spid="108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4" grpId="0" animBg="1"/>
      <p:bldP spid="128" grpId="0" animBg="1"/>
      <p:bldP spid="129" grpId="0"/>
      <p:bldP spid="130" grpId="0" animBg="1"/>
      <p:bldP spid="1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56E7886-947E-4363-8FEA-F539641E7BDD}"/>
              </a:ext>
            </a:extLst>
          </p:cNvPr>
          <p:cNvSpPr/>
          <p:nvPr/>
        </p:nvSpPr>
        <p:spPr>
          <a:xfrm>
            <a:off x="0" y="133152"/>
            <a:ext cx="2224585" cy="493569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CB353E-8109-4E2B-82E7-0E553B64627E}"/>
              </a:ext>
            </a:extLst>
          </p:cNvPr>
          <p:cNvGrpSpPr/>
          <p:nvPr/>
        </p:nvGrpSpPr>
        <p:grpSpPr>
          <a:xfrm>
            <a:off x="188878" y="744766"/>
            <a:ext cx="11793856" cy="5730739"/>
            <a:chOff x="199072" y="1006556"/>
            <a:chExt cx="11793856" cy="544087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F33300C-5B43-496E-BB69-23C5AE5F4729}"/>
                </a:ext>
              </a:extLst>
            </p:cNvPr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6689CA8-5910-48E2-B166-98978A5C8C32}"/>
                </a:ext>
              </a:extLst>
            </p:cNvPr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4" name="Snip Diagonal Corner Rectangle 3"/>
          <p:cNvSpPr/>
          <p:nvPr/>
        </p:nvSpPr>
        <p:spPr>
          <a:xfrm>
            <a:off x="1755648" y="1146825"/>
            <a:ext cx="8619744" cy="1505712"/>
          </a:xfrm>
          <a:prstGeom prst="snip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A Question 1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1920240" y="3555760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72E170-34C7-4075-A319-B0316E99FD9D}"/>
              </a:ext>
            </a:extLst>
          </p:cNvPr>
          <p:cNvGrpSpPr/>
          <p:nvPr/>
        </p:nvGrpSpPr>
        <p:grpSpPr>
          <a:xfrm>
            <a:off x="9502177" y="5961888"/>
            <a:ext cx="1999488" cy="755904"/>
            <a:chOff x="8375904" y="5961888"/>
            <a:chExt cx="1999488" cy="755904"/>
          </a:xfrm>
        </p:grpSpPr>
        <p:sp>
          <p:nvSpPr>
            <p:cNvPr id="6" name="Pentagon 5">
              <a:hlinkClick r:id="rId2" action="ppaction://hlinksldjump"/>
            </p:cNvPr>
            <p:cNvSpPr/>
            <p:nvPr/>
          </p:nvSpPr>
          <p:spPr>
            <a:xfrm flipH="1">
              <a:off x="8375904" y="5961888"/>
              <a:ext cx="1999488" cy="755904"/>
            </a:xfrm>
            <a:prstGeom prst="homePlat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8F54959-A3D2-4BFE-B1B7-4251C425C106}"/>
                </a:ext>
              </a:extLst>
            </p:cNvPr>
            <p:cNvSpPr txBox="1"/>
            <p:nvPr/>
          </p:nvSpPr>
          <p:spPr>
            <a:xfrm>
              <a:off x="8866637" y="6062841"/>
              <a:ext cx="12410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182B85"/>
                  </a:solidFill>
                  <a:latin typeface="CrackMan" panose="04010400000000000000" pitchFamily="82" charset="0"/>
                </a:rPr>
                <a:t>BACK</a:t>
              </a:r>
              <a:endParaRPr lang="en-ID" sz="3000" dirty="0">
                <a:solidFill>
                  <a:srgbClr val="182B85"/>
                </a:solidFill>
                <a:latin typeface="CrackMan" panose="04010400000000000000" pitchFamily="8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D484D7-B3F8-41CD-8B23-D3192EFB2413}"/>
              </a:ext>
            </a:extLst>
          </p:cNvPr>
          <p:cNvSpPr txBox="1"/>
          <p:nvPr/>
        </p:nvSpPr>
        <p:spPr>
          <a:xfrm>
            <a:off x="-329932" y="136984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01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Snip Diagonal Corner Rectangle 4">
            <a:extLst>
              <a:ext uri="{FF2B5EF4-FFF2-40B4-BE49-F238E27FC236}">
                <a16:creationId xmlns:a16="http://schemas.microsoft.com/office/drawing/2014/main" id="{4C522D2A-27FD-42A2-B748-2444118E8027}"/>
              </a:ext>
            </a:extLst>
          </p:cNvPr>
          <p:cNvSpPr/>
          <p:nvPr/>
        </p:nvSpPr>
        <p:spPr>
          <a:xfrm>
            <a:off x="1920240" y="5111527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4">
            <a:extLst>
              <a:ext uri="{FF2B5EF4-FFF2-40B4-BE49-F238E27FC236}">
                <a16:creationId xmlns:a16="http://schemas.microsoft.com/office/drawing/2014/main" id="{F35A559B-D0F1-42F6-AC89-FA9F2A0CABB7}"/>
              </a:ext>
            </a:extLst>
          </p:cNvPr>
          <p:cNvSpPr/>
          <p:nvPr/>
        </p:nvSpPr>
        <p:spPr>
          <a:xfrm>
            <a:off x="1920240" y="2777877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nip Diagonal Corner Rectangle 4">
            <a:extLst>
              <a:ext uri="{FF2B5EF4-FFF2-40B4-BE49-F238E27FC236}">
                <a16:creationId xmlns:a16="http://schemas.microsoft.com/office/drawing/2014/main" id="{20F94888-EAA4-4B18-A4D8-AC93EB858784}"/>
              </a:ext>
            </a:extLst>
          </p:cNvPr>
          <p:cNvSpPr/>
          <p:nvPr/>
        </p:nvSpPr>
        <p:spPr>
          <a:xfrm>
            <a:off x="1920240" y="4333643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6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56E7886-947E-4363-8FEA-F539641E7BDD}"/>
              </a:ext>
            </a:extLst>
          </p:cNvPr>
          <p:cNvSpPr/>
          <p:nvPr/>
        </p:nvSpPr>
        <p:spPr>
          <a:xfrm>
            <a:off x="0" y="133152"/>
            <a:ext cx="2224585" cy="493569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CB353E-8109-4E2B-82E7-0E553B64627E}"/>
              </a:ext>
            </a:extLst>
          </p:cNvPr>
          <p:cNvGrpSpPr/>
          <p:nvPr/>
        </p:nvGrpSpPr>
        <p:grpSpPr>
          <a:xfrm>
            <a:off x="188878" y="744766"/>
            <a:ext cx="11793856" cy="5730739"/>
            <a:chOff x="199072" y="1006556"/>
            <a:chExt cx="11793856" cy="544087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F33300C-5B43-496E-BB69-23C5AE5F4729}"/>
                </a:ext>
              </a:extLst>
            </p:cNvPr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6689CA8-5910-48E2-B166-98978A5C8C32}"/>
                </a:ext>
              </a:extLst>
            </p:cNvPr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4" name="Snip Diagonal Corner Rectangle 3"/>
          <p:cNvSpPr/>
          <p:nvPr/>
        </p:nvSpPr>
        <p:spPr>
          <a:xfrm>
            <a:off x="1755648" y="1146825"/>
            <a:ext cx="8619744" cy="1505712"/>
          </a:xfrm>
          <a:prstGeom prst="snip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A Question 1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1920240" y="3555760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72E170-34C7-4075-A319-B0316E99FD9D}"/>
              </a:ext>
            </a:extLst>
          </p:cNvPr>
          <p:cNvGrpSpPr/>
          <p:nvPr/>
        </p:nvGrpSpPr>
        <p:grpSpPr>
          <a:xfrm>
            <a:off x="9502177" y="5961888"/>
            <a:ext cx="1999488" cy="755904"/>
            <a:chOff x="8375904" y="5961888"/>
            <a:chExt cx="1999488" cy="755904"/>
          </a:xfrm>
        </p:grpSpPr>
        <p:sp>
          <p:nvSpPr>
            <p:cNvPr id="6" name="Pentagon 5">
              <a:hlinkClick r:id="rId2" action="ppaction://hlinksldjump"/>
            </p:cNvPr>
            <p:cNvSpPr/>
            <p:nvPr/>
          </p:nvSpPr>
          <p:spPr>
            <a:xfrm flipH="1">
              <a:off x="8375904" y="5961888"/>
              <a:ext cx="1999488" cy="755904"/>
            </a:xfrm>
            <a:prstGeom prst="homePlat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8F54959-A3D2-4BFE-B1B7-4251C425C106}"/>
                </a:ext>
              </a:extLst>
            </p:cNvPr>
            <p:cNvSpPr txBox="1"/>
            <p:nvPr/>
          </p:nvSpPr>
          <p:spPr>
            <a:xfrm>
              <a:off x="8866637" y="6062841"/>
              <a:ext cx="12410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182B85"/>
                  </a:solidFill>
                  <a:latin typeface="CrackMan" panose="04010400000000000000" pitchFamily="82" charset="0"/>
                </a:rPr>
                <a:t>BACK</a:t>
              </a:r>
              <a:endParaRPr lang="en-ID" sz="3000" dirty="0">
                <a:solidFill>
                  <a:srgbClr val="182B85"/>
                </a:solidFill>
                <a:latin typeface="CrackMan" panose="04010400000000000000" pitchFamily="8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D484D7-B3F8-41CD-8B23-D3192EFB2413}"/>
              </a:ext>
            </a:extLst>
          </p:cNvPr>
          <p:cNvSpPr txBox="1"/>
          <p:nvPr/>
        </p:nvSpPr>
        <p:spPr>
          <a:xfrm>
            <a:off x="-329932" y="136984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03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Snip Diagonal Corner Rectangle 4">
            <a:extLst>
              <a:ext uri="{FF2B5EF4-FFF2-40B4-BE49-F238E27FC236}">
                <a16:creationId xmlns:a16="http://schemas.microsoft.com/office/drawing/2014/main" id="{4C522D2A-27FD-42A2-B748-2444118E8027}"/>
              </a:ext>
            </a:extLst>
          </p:cNvPr>
          <p:cNvSpPr/>
          <p:nvPr/>
        </p:nvSpPr>
        <p:spPr>
          <a:xfrm>
            <a:off x="1920240" y="5111527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4">
            <a:extLst>
              <a:ext uri="{FF2B5EF4-FFF2-40B4-BE49-F238E27FC236}">
                <a16:creationId xmlns:a16="http://schemas.microsoft.com/office/drawing/2014/main" id="{F35A559B-D0F1-42F6-AC89-FA9F2A0CABB7}"/>
              </a:ext>
            </a:extLst>
          </p:cNvPr>
          <p:cNvSpPr/>
          <p:nvPr/>
        </p:nvSpPr>
        <p:spPr>
          <a:xfrm>
            <a:off x="1920240" y="2777877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nip Diagonal Corner Rectangle 4">
            <a:extLst>
              <a:ext uri="{FF2B5EF4-FFF2-40B4-BE49-F238E27FC236}">
                <a16:creationId xmlns:a16="http://schemas.microsoft.com/office/drawing/2014/main" id="{20F94888-EAA4-4B18-A4D8-AC93EB858784}"/>
              </a:ext>
            </a:extLst>
          </p:cNvPr>
          <p:cNvSpPr/>
          <p:nvPr/>
        </p:nvSpPr>
        <p:spPr>
          <a:xfrm>
            <a:off x="1920240" y="4333643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9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56E7886-947E-4363-8FEA-F539641E7BDD}"/>
              </a:ext>
            </a:extLst>
          </p:cNvPr>
          <p:cNvSpPr/>
          <p:nvPr/>
        </p:nvSpPr>
        <p:spPr>
          <a:xfrm>
            <a:off x="0" y="133152"/>
            <a:ext cx="2224585" cy="493569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CB353E-8109-4E2B-82E7-0E553B64627E}"/>
              </a:ext>
            </a:extLst>
          </p:cNvPr>
          <p:cNvGrpSpPr/>
          <p:nvPr/>
        </p:nvGrpSpPr>
        <p:grpSpPr>
          <a:xfrm>
            <a:off x="188878" y="744766"/>
            <a:ext cx="11793856" cy="5730739"/>
            <a:chOff x="199072" y="1006556"/>
            <a:chExt cx="11793856" cy="544087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F33300C-5B43-496E-BB69-23C5AE5F4729}"/>
                </a:ext>
              </a:extLst>
            </p:cNvPr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6689CA8-5910-48E2-B166-98978A5C8C32}"/>
                </a:ext>
              </a:extLst>
            </p:cNvPr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4" name="Snip Diagonal Corner Rectangle 3"/>
          <p:cNvSpPr/>
          <p:nvPr/>
        </p:nvSpPr>
        <p:spPr>
          <a:xfrm>
            <a:off x="1755648" y="1146825"/>
            <a:ext cx="8619744" cy="1505712"/>
          </a:xfrm>
          <a:prstGeom prst="snip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A Question 1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1920240" y="3555760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72E170-34C7-4075-A319-B0316E99FD9D}"/>
              </a:ext>
            </a:extLst>
          </p:cNvPr>
          <p:cNvGrpSpPr/>
          <p:nvPr/>
        </p:nvGrpSpPr>
        <p:grpSpPr>
          <a:xfrm>
            <a:off x="9502177" y="5961888"/>
            <a:ext cx="1999488" cy="755904"/>
            <a:chOff x="8375904" y="5961888"/>
            <a:chExt cx="1999488" cy="755904"/>
          </a:xfrm>
        </p:grpSpPr>
        <p:sp>
          <p:nvSpPr>
            <p:cNvPr id="6" name="Pentagon 5">
              <a:hlinkClick r:id="rId2" action="ppaction://hlinksldjump"/>
            </p:cNvPr>
            <p:cNvSpPr/>
            <p:nvPr/>
          </p:nvSpPr>
          <p:spPr>
            <a:xfrm flipH="1">
              <a:off x="8375904" y="5961888"/>
              <a:ext cx="1999488" cy="755904"/>
            </a:xfrm>
            <a:prstGeom prst="homePlat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8F54959-A3D2-4BFE-B1B7-4251C425C106}"/>
                </a:ext>
              </a:extLst>
            </p:cNvPr>
            <p:cNvSpPr txBox="1"/>
            <p:nvPr/>
          </p:nvSpPr>
          <p:spPr>
            <a:xfrm>
              <a:off x="8866637" y="6062841"/>
              <a:ext cx="12410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182B85"/>
                  </a:solidFill>
                  <a:latin typeface="CrackMan" panose="04010400000000000000" pitchFamily="82" charset="0"/>
                </a:rPr>
                <a:t>BACK</a:t>
              </a:r>
              <a:endParaRPr lang="en-ID" sz="3000" dirty="0">
                <a:solidFill>
                  <a:srgbClr val="182B85"/>
                </a:solidFill>
                <a:latin typeface="CrackMan" panose="04010400000000000000" pitchFamily="8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D484D7-B3F8-41CD-8B23-D3192EFB2413}"/>
              </a:ext>
            </a:extLst>
          </p:cNvPr>
          <p:cNvSpPr txBox="1"/>
          <p:nvPr/>
        </p:nvSpPr>
        <p:spPr>
          <a:xfrm>
            <a:off x="-329932" y="136984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04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Snip Diagonal Corner Rectangle 4">
            <a:extLst>
              <a:ext uri="{FF2B5EF4-FFF2-40B4-BE49-F238E27FC236}">
                <a16:creationId xmlns:a16="http://schemas.microsoft.com/office/drawing/2014/main" id="{4C522D2A-27FD-42A2-B748-2444118E8027}"/>
              </a:ext>
            </a:extLst>
          </p:cNvPr>
          <p:cNvSpPr/>
          <p:nvPr/>
        </p:nvSpPr>
        <p:spPr>
          <a:xfrm>
            <a:off x="1920240" y="5111527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4">
            <a:extLst>
              <a:ext uri="{FF2B5EF4-FFF2-40B4-BE49-F238E27FC236}">
                <a16:creationId xmlns:a16="http://schemas.microsoft.com/office/drawing/2014/main" id="{F35A559B-D0F1-42F6-AC89-FA9F2A0CABB7}"/>
              </a:ext>
            </a:extLst>
          </p:cNvPr>
          <p:cNvSpPr/>
          <p:nvPr/>
        </p:nvSpPr>
        <p:spPr>
          <a:xfrm>
            <a:off x="1920240" y="2777877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nip Diagonal Corner Rectangle 4">
            <a:extLst>
              <a:ext uri="{FF2B5EF4-FFF2-40B4-BE49-F238E27FC236}">
                <a16:creationId xmlns:a16="http://schemas.microsoft.com/office/drawing/2014/main" id="{20F94888-EAA4-4B18-A4D8-AC93EB858784}"/>
              </a:ext>
            </a:extLst>
          </p:cNvPr>
          <p:cNvSpPr/>
          <p:nvPr/>
        </p:nvSpPr>
        <p:spPr>
          <a:xfrm>
            <a:off x="1920240" y="4333643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3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56E7886-947E-4363-8FEA-F539641E7BDD}"/>
              </a:ext>
            </a:extLst>
          </p:cNvPr>
          <p:cNvSpPr/>
          <p:nvPr/>
        </p:nvSpPr>
        <p:spPr>
          <a:xfrm>
            <a:off x="0" y="133152"/>
            <a:ext cx="2224585" cy="493569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CB353E-8109-4E2B-82E7-0E553B64627E}"/>
              </a:ext>
            </a:extLst>
          </p:cNvPr>
          <p:cNvGrpSpPr/>
          <p:nvPr/>
        </p:nvGrpSpPr>
        <p:grpSpPr>
          <a:xfrm>
            <a:off x="188878" y="744766"/>
            <a:ext cx="11793856" cy="5730739"/>
            <a:chOff x="199072" y="1006556"/>
            <a:chExt cx="11793856" cy="544087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F33300C-5B43-496E-BB69-23C5AE5F4729}"/>
                </a:ext>
              </a:extLst>
            </p:cNvPr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6689CA8-5910-48E2-B166-98978A5C8C32}"/>
                </a:ext>
              </a:extLst>
            </p:cNvPr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4" name="Snip Diagonal Corner Rectangle 3"/>
          <p:cNvSpPr/>
          <p:nvPr/>
        </p:nvSpPr>
        <p:spPr>
          <a:xfrm>
            <a:off x="1755648" y="1146825"/>
            <a:ext cx="8619744" cy="1505712"/>
          </a:xfrm>
          <a:prstGeom prst="snip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A Question 1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1920240" y="3555760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72E170-34C7-4075-A319-B0316E99FD9D}"/>
              </a:ext>
            </a:extLst>
          </p:cNvPr>
          <p:cNvGrpSpPr/>
          <p:nvPr/>
        </p:nvGrpSpPr>
        <p:grpSpPr>
          <a:xfrm>
            <a:off x="9502177" y="5961888"/>
            <a:ext cx="1999488" cy="755904"/>
            <a:chOff x="8375904" y="5961888"/>
            <a:chExt cx="1999488" cy="755904"/>
          </a:xfrm>
        </p:grpSpPr>
        <p:sp>
          <p:nvSpPr>
            <p:cNvPr id="6" name="Pentagon 5">
              <a:hlinkClick r:id="rId2" action="ppaction://hlinksldjump"/>
            </p:cNvPr>
            <p:cNvSpPr/>
            <p:nvPr/>
          </p:nvSpPr>
          <p:spPr>
            <a:xfrm flipH="1">
              <a:off x="8375904" y="5961888"/>
              <a:ext cx="1999488" cy="755904"/>
            </a:xfrm>
            <a:prstGeom prst="homePlat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8F54959-A3D2-4BFE-B1B7-4251C425C106}"/>
                </a:ext>
              </a:extLst>
            </p:cNvPr>
            <p:cNvSpPr txBox="1"/>
            <p:nvPr/>
          </p:nvSpPr>
          <p:spPr>
            <a:xfrm>
              <a:off x="8866637" y="6062841"/>
              <a:ext cx="12410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182B85"/>
                  </a:solidFill>
                  <a:latin typeface="CrackMan" panose="04010400000000000000" pitchFamily="82" charset="0"/>
                </a:rPr>
                <a:t>BACK</a:t>
              </a:r>
              <a:endParaRPr lang="en-ID" sz="3000" dirty="0">
                <a:solidFill>
                  <a:srgbClr val="182B85"/>
                </a:solidFill>
                <a:latin typeface="CrackMan" panose="04010400000000000000" pitchFamily="8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D484D7-B3F8-41CD-8B23-D3192EFB2413}"/>
              </a:ext>
            </a:extLst>
          </p:cNvPr>
          <p:cNvSpPr txBox="1"/>
          <p:nvPr/>
        </p:nvSpPr>
        <p:spPr>
          <a:xfrm>
            <a:off x="-329932" y="136984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05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Snip Diagonal Corner Rectangle 4">
            <a:extLst>
              <a:ext uri="{FF2B5EF4-FFF2-40B4-BE49-F238E27FC236}">
                <a16:creationId xmlns:a16="http://schemas.microsoft.com/office/drawing/2014/main" id="{4C522D2A-27FD-42A2-B748-2444118E8027}"/>
              </a:ext>
            </a:extLst>
          </p:cNvPr>
          <p:cNvSpPr/>
          <p:nvPr/>
        </p:nvSpPr>
        <p:spPr>
          <a:xfrm>
            <a:off x="1920240" y="5111527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4">
            <a:extLst>
              <a:ext uri="{FF2B5EF4-FFF2-40B4-BE49-F238E27FC236}">
                <a16:creationId xmlns:a16="http://schemas.microsoft.com/office/drawing/2014/main" id="{F35A559B-D0F1-42F6-AC89-FA9F2A0CABB7}"/>
              </a:ext>
            </a:extLst>
          </p:cNvPr>
          <p:cNvSpPr/>
          <p:nvPr/>
        </p:nvSpPr>
        <p:spPr>
          <a:xfrm>
            <a:off x="1920240" y="2777877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nip Diagonal Corner Rectangle 4">
            <a:extLst>
              <a:ext uri="{FF2B5EF4-FFF2-40B4-BE49-F238E27FC236}">
                <a16:creationId xmlns:a16="http://schemas.microsoft.com/office/drawing/2014/main" id="{20F94888-EAA4-4B18-A4D8-AC93EB858784}"/>
              </a:ext>
            </a:extLst>
          </p:cNvPr>
          <p:cNvSpPr/>
          <p:nvPr/>
        </p:nvSpPr>
        <p:spPr>
          <a:xfrm>
            <a:off x="1920240" y="4333643"/>
            <a:ext cx="8290560" cy="755904"/>
          </a:xfrm>
          <a:prstGeom prst="snip2Diag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48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14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D94398-E07C-4D84-8ECD-B59943C507FB}"/>
              </a:ext>
            </a:extLst>
          </p:cNvPr>
          <p:cNvSpPr txBox="1"/>
          <p:nvPr/>
        </p:nvSpPr>
        <p:spPr>
          <a:xfrm>
            <a:off x="188878" y="6475506"/>
            <a:ext cx="116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CE7F9-054D-4494-9E52-49B56F013813}"/>
              </a:ext>
            </a:extLst>
          </p:cNvPr>
          <p:cNvSpPr txBox="1"/>
          <p:nvPr/>
        </p:nvSpPr>
        <p:spPr>
          <a:xfrm>
            <a:off x="248479" y="6475506"/>
            <a:ext cx="1154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F4005D-87FA-4418-B7D8-DCDCD47A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8"/>
          <a:stretch/>
        </p:blipFill>
        <p:spPr>
          <a:xfrm>
            <a:off x="0" y="13254"/>
            <a:ext cx="12192000" cy="5599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77307-42F1-4682-8786-0696486F5143}"/>
              </a:ext>
            </a:extLst>
          </p:cNvPr>
          <p:cNvSpPr/>
          <p:nvPr/>
        </p:nvSpPr>
        <p:spPr>
          <a:xfrm>
            <a:off x="3074504" y="1258959"/>
            <a:ext cx="6096000" cy="152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dirty="0">
                <a:solidFill>
                  <a:srgbClr val="FFFF00"/>
                </a:solidFill>
                <a:latin typeface="CrackMan" panose="04010400000000000000" pitchFamily="82" charset="0"/>
              </a:rPr>
              <a:t>THANK YOU</a:t>
            </a:r>
            <a:endParaRPr lang="en-ID" sz="5600" dirty="0">
              <a:solidFill>
                <a:srgbClr val="FFFF00"/>
              </a:solidFill>
              <a:latin typeface="CrackMan" panose="04010400000000000000" pitchFamily="8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C15EE0-83DD-4720-BA07-CAB36CC60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/>
        </p:blipFill>
        <p:spPr>
          <a:xfrm>
            <a:off x="5055109" y="5723186"/>
            <a:ext cx="2064172" cy="641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B08E7B-BF81-4308-842A-EA9D7E516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/>
        </p:blipFill>
        <p:spPr>
          <a:xfrm>
            <a:off x="5063914" y="5723186"/>
            <a:ext cx="2064172" cy="6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8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30B0EAC-8DEB-4124-94E6-C740D5B8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5" r="61867" b="48037"/>
          <a:stretch/>
        </p:blipFill>
        <p:spPr>
          <a:xfrm>
            <a:off x="4985963" y="5352121"/>
            <a:ext cx="2442507" cy="10862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28B237-DB7F-4536-8DE6-FDB42D4CD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7" t="18178" r="-669" b="47904"/>
          <a:stretch/>
        </p:blipFill>
        <p:spPr>
          <a:xfrm flipH="1">
            <a:off x="4237276" y="5464416"/>
            <a:ext cx="3213003" cy="1086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1622FA-EF6F-4E34-B1BB-E0A21D93D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45047" r="43440" b="21035"/>
          <a:stretch/>
        </p:blipFill>
        <p:spPr>
          <a:xfrm>
            <a:off x="4458365" y="4248504"/>
            <a:ext cx="3155987" cy="10862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0D8578-5126-4191-9E12-78B020727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0" t="45935" r="6387" b="20147"/>
          <a:stretch/>
        </p:blipFill>
        <p:spPr>
          <a:xfrm>
            <a:off x="4985963" y="4427333"/>
            <a:ext cx="2442507" cy="108625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D82F20-142C-4754-800D-F61B7BC0077E}"/>
              </a:ext>
            </a:extLst>
          </p:cNvPr>
          <p:cNvSpPr/>
          <p:nvPr/>
        </p:nvSpPr>
        <p:spPr>
          <a:xfrm>
            <a:off x="1590748" y="1125610"/>
            <a:ext cx="2358399" cy="543339"/>
          </a:xfrm>
          <a:prstGeom prst="roundRect">
            <a:avLst/>
          </a:prstGeom>
          <a:solidFill>
            <a:srgbClr val="FB8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A66683CB-91F7-4B24-B27D-40817960E26D}"/>
              </a:ext>
            </a:extLst>
          </p:cNvPr>
          <p:cNvSpPr txBox="1"/>
          <p:nvPr/>
        </p:nvSpPr>
        <p:spPr>
          <a:xfrm>
            <a:off x="799664" y="80210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CrackMan" panose="04010400000000000000" pitchFamily="82" charset="0"/>
              </a:rPr>
              <a:t>MENU</a:t>
            </a:r>
            <a:endParaRPr lang="en-ID" sz="4400" dirty="0">
              <a:solidFill>
                <a:srgbClr val="FFFF00"/>
              </a:solidFill>
              <a:latin typeface="CrackMan" panose="04010400000000000000" pitchFamily="82" charset="0"/>
            </a:endParaRPr>
          </a:p>
        </p:txBody>
      </p:sp>
      <p:pic>
        <p:nvPicPr>
          <p:cNvPr id="18" name="Graphic 17">
            <a:hlinkClick r:id="rId4" action="ppaction://hlinksldjump"/>
            <a:extLst>
              <a:ext uri="{FF2B5EF4-FFF2-40B4-BE49-F238E27FC236}">
                <a16:creationId xmlns:a16="http://schemas.microsoft.com/office/drawing/2014/main" id="{ACCF278B-A7F2-4E59-83FC-3A5AA40FD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0196" y="124888"/>
            <a:ext cx="648000" cy="64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DE2A7D-1404-4EC7-A1B2-B98353EAA7F1}"/>
              </a:ext>
            </a:extLst>
          </p:cNvPr>
          <p:cNvSpPr/>
          <p:nvPr/>
        </p:nvSpPr>
        <p:spPr>
          <a:xfrm>
            <a:off x="1497495" y="946708"/>
            <a:ext cx="9197009" cy="901147"/>
          </a:xfrm>
          <a:prstGeom prst="roundRect">
            <a:avLst/>
          </a:prstGeom>
          <a:noFill/>
          <a:ln w="38100">
            <a:solidFill>
              <a:srgbClr val="FB8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55F44-8115-40C3-AC60-8617B8EA5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64" y="1149433"/>
            <a:ext cx="537248" cy="495695"/>
          </a:xfrm>
          <a:prstGeom prst="rect">
            <a:avLst/>
          </a:prstGeom>
        </p:spPr>
      </p:pic>
      <p:sp>
        <p:nvSpPr>
          <p:cNvPr id="23" name="TextBox 22">
            <a:hlinkClick r:id="rId3" action="ppaction://hlinksldjump"/>
            <a:extLst>
              <a:ext uri="{FF2B5EF4-FFF2-40B4-BE49-F238E27FC236}">
                <a16:creationId xmlns:a16="http://schemas.microsoft.com/office/drawing/2014/main" id="{957B6DFE-F214-4D47-92BB-15BC942F99E0}"/>
              </a:ext>
            </a:extLst>
          </p:cNvPr>
          <p:cNvSpPr txBox="1"/>
          <p:nvPr/>
        </p:nvSpPr>
        <p:spPr>
          <a:xfrm>
            <a:off x="2213112" y="1160012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TITLE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hlinkClick r:id="rId8" action="ppaction://hlinksldjump"/>
            <a:extLst>
              <a:ext uri="{FF2B5EF4-FFF2-40B4-BE49-F238E27FC236}">
                <a16:creationId xmlns:a16="http://schemas.microsoft.com/office/drawing/2014/main" id="{273E04E8-A153-45C7-9C93-52E2E7AC51EB}"/>
              </a:ext>
            </a:extLst>
          </p:cNvPr>
          <p:cNvSpPr txBox="1"/>
          <p:nvPr/>
        </p:nvSpPr>
        <p:spPr>
          <a:xfrm>
            <a:off x="4404885" y="1160012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TEAM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1D7156FD-6E3C-4EAC-B7BB-A0171B88C06E}"/>
              </a:ext>
            </a:extLst>
          </p:cNvPr>
          <p:cNvSpPr txBox="1"/>
          <p:nvPr/>
        </p:nvSpPr>
        <p:spPr>
          <a:xfrm>
            <a:off x="6567804" y="1160012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CONTENT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38743DE-C4A9-4419-A904-E1CD04868A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16"/>
            <a:ext cx="742389" cy="769440"/>
          </a:xfrm>
          <a:prstGeom prst="rect">
            <a:avLst/>
          </a:prstGeom>
        </p:spPr>
      </p:pic>
      <p:sp>
        <p:nvSpPr>
          <p:cNvPr id="60" name="TextBox 59">
            <a:hlinkClick r:id="rId11" action="ppaction://hlinksldjump"/>
            <a:extLst>
              <a:ext uri="{FF2B5EF4-FFF2-40B4-BE49-F238E27FC236}">
                <a16:creationId xmlns:a16="http://schemas.microsoft.com/office/drawing/2014/main" id="{406598C1-CCD8-4E10-B414-77EFB10B7AD3}"/>
              </a:ext>
            </a:extLst>
          </p:cNvPr>
          <p:cNvSpPr txBox="1"/>
          <p:nvPr/>
        </p:nvSpPr>
        <p:spPr>
          <a:xfrm>
            <a:off x="9421619" y="1160012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EXIT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0169C1F-B6D3-4BA9-9C7E-9686D9D81425}"/>
              </a:ext>
            </a:extLst>
          </p:cNvPr>
          <p:cNvSpPr/>
          <p:nvPr/>
        </p:nvSpPr>
        <p:spPr>
          <a:xfrm>
            <a:off x="4512365" y="2191629"/>
            <a:ext cx="3167270" cy="4458036"/>
          </a:xfrm>
          <a:prstGeom prst="roundRect">
            <a:avLst>
              <a:gd name="adj" fmla="val 12671"/>
            </a:avLst>
          </a:prstGeom>
          <a:solidFill>
            <a:srgbClr val="FB8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8A2C42D-AEED-48A1-881B-4EB661BF2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82" y="5710110"/>
            <a:ext cx="537248" cy="49569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AD6CC44-5218-48B9-9EAB-700B2818A014}"/>
              </a:ext>
            </a:extLst>
          </p:cNvPr>
          <p:cNvSpPr/>
          <p:nvPr/>
        </p:nvSpPr>
        <p:spPr>
          <a:xfrm>
            <a:off x="5388938" y="5710110"/>
            <a:ext cx="1484243" cy="495695"/>
          </a:xfrm>
          <a:prstGeom prst="roundRect">
            <a:avLst/>
          </a:prstGeom>
          <a:solidFill>
            <a:srgbClr val="5CBC4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A56A9E-FF69-4CAE-8F09-4FEF3614C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7210" y="5743320"/>
            <a:ext cx="500525" cy="518763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6276DFC-74D5-48E8-9D57-AF1A96C70894}"/>
              </a:ext>
            </a:extLst>
          </p:cNvPr>
          <p:cNvSpPr/>
          <p:nvPr/>
        </p:nvSpPr>
        <p:spPr>
          <a:xfrm rot="5400000">
            <a:off x="4793134" y="2514481"/>
            <a:ext cx="2605733" cy="2605866"/>
          </a:xfrm>
          <a:prstGeom prst="roundRect">
            <a:avLst/>
          </a:prstGeom>
          <a:solidFill>
            <a:srgbClr val="70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7591870-3700-4C3A-806C-C11E96D25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26" y="2755426"/>
            <a:ext cx="1910947" cy="2048586"/>
          </a:xfrm>
          <a:prstGeom prst="rect">
            <a:avLst/>
          </a:prstGeom>
        </p:spPr>
      </p:pic>
      <p:sp>
        <p:nvSpPr>
          <p:cNvPr id="36" name="TextBox 35">
            <a:hlinkClick r:id="rId13" action="ppaction://hlinksldjump"/>
            <a:extLst>
              <a:ext uri="{FF2B5EF4-FFF2-40B4-BE49-F238E27FC236}">
                <a16:creationId xmlns:a16="http://schemas.microsoft.com/office/drawing/2014/main" id="{9D5210D7-0153-47A5-8EF5-04C920B2D3A3}"/>
              </a:ext>
            </a:extLst>
          </p:cNvPr>
          <p:cNvSpPr txBox="1"/>
          <p:nvPr/>
        </p:nvSpPr>
        <p:spPr>
          <a:xfrm>
            <a:off x="5577307" y="5772608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TITLE</a:t>
            </a:r>
            <a:endParaRPr lang="en-ID" sz="20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69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CCB9F4-2D61-465F-837F-3FDA9DEE77D4}"/>
              </a:ext>
            </a:extLst>
          </p:cNvPr>
          <p:cNvSpPr/>
          <p:nvPr/>
        </p:nvSpPr>
        <p:spPr>
          <a:xfrm>
            <a:off x="311426" y="905156"/>
            <a:ext cx="11569148" cy="5184169"/>
          </a:xfrm>
          <a:prstGeom prst="roundRect">
            <a:avLst>
              <a:gd name="adj" fmla="val 3814"/>
            </a:avLst>
          </a:prstGeom>
          <a:solidFill>
            <a:srgbClr val="FB8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5CC4E11-1289-4A3D-9D96-33DB6C22E900}"/>
              </a:ext>
            </a:extLst>
          </p:cNvPr>
          <p:cNvGrpSpPr/>
          <p:nvPr/>
        </p:nvGrpSpPr>
        <p:grpSpPr>
          <a:xfrm>
            <a:off x="617477" y="1105399"/>
            <a:ext cx="10957046" cy="461665"/>
            <a:chOff x="617477" y="980144"/>
            <a:chExt cx="10957046" cy="46166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342AFEE-6F9F-4BB0-947C-0053F6C48D30}"/>
                </a:ext>
              </a:extLst>
            </p:cNvPr>
            <p:cNvCxnSpPr>
              <a:cxnSpLocks/>
            </p:cNvCxnSpPr>
            <p:nvPr/>
          </p:nvCxnSpPr>
          <p:spPr>
            <a:xfrm>
              <a:off x="617477" y="1210976"/>
              <a:ext cx="4532243" cy="0"/>
            </a:xfrm>
            <a:prstGeom prst="line">
              <a:avLst/>
            </a:prstGeom>
            <a:ln w="38100">
              <a:solidFill>
                <a:srgbClr val="0000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5CA5A1-BEB9-4678-87C1-38767F497025}"/>
                </a:ext>
              </a:extLst>
            </p:cNvPr>
            <p:cNvCxnSpPr>
              <a:cxnSpLocks/>
            </p:cNvCxnSpPr>
            <p:nvPr/>
          </p:nvCxnSpPr>
          <p:spPr>
            <a:xfrm>
              <a:off x="7042280" y="1210976"/>
              <a:ext cx="4532243" cy="0"/>
            </a:xfrm>
            <a:prstGeom prst="line">
              <a:avLst/>
            </a:prstGeom>
            <a:ln w="38100">
              <a:solidFill>
                <a:srgbClr val="0000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BBA3F4-1EE2-4C0E-B472-355EEED29DC9}"/>
                </a:ext>
              </a:extLst>
            </p:cNvPr>
            <p:cNvSpPr txBox="1"/>
            <p:nvPr/>
          </p:nvSpPr>
          <p:spPr>
            <a:xfrm>
              <a:off x="5466841" y="980144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007C"/>
                  </a:solidFill>
                  <a:latin typeface="Virgo 01" panose="02000000000000000000" pitchFamily="2" charset="0"/>
                  <a:cs typeface="Arial" panose="020B0604020202020204" pitchFamily="34" charset="0"/>
                </a:rPr>
                <a:t>TITLE</a:t>
              </a:r>
              <a:endParaRPr lang="en-ID" sz="2400" dirty="0">
                <a:solidFill>
                  <a:srgbClr val="00007C"/>
                </a:solidFill>
                <a:latin typeface="Virgo 01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2E58E31-DFC0-4F44-B0E5-1F813D9090E1}"/>
              </a:ext>
            </a:extLst>
          </p:cNvPr>
          <p:cNvSpPr/>
          <p:nvPr/>
        </p:nvSpPr>
        <p:spPr>
          <a:xfrm>
            <a:off x="617477" y="3162548"/>
            <a:ext cx="10957046" cy="1974574"/>
          </a:xfrm>
          <a:prstGeom prst="roundRect">
            <a:avLst>
              <a:gd name="adj" fmla="val 11829"/>
            </a:avLst>
          </a:prstGeom>
          <a:solidFill>
            <a:srgbClr val="00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C7F2AD-DF5D-4089-AAD7-37F52084A481}"/>
              </a:ext>
            </a:extLst>
          </p:cNvPr>
          <p:cNvSpPr txBox="1"/>
          <p:nvPr/>
        </p:nvSpPr>
        <p:spPr>
          <a:xfrm>
            <a:off x="1669147" y="3826670"/>
            <a:ext cx="885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CR OSD Mono" panose="02000609000000000000" pitchFamily="49" charset="0"/>
                <a:cs typeface="Arial" panose="020B0604020202020204" pitchFamily="34" charset="0"/>
              </a:rPr>
              <a:t>THIS IS YOUR PRESENTATION TITLE</a:t>
            </a:r>
            <a:endParaRPr lang="en-ID" sz="3600" dirty="0">
              <a:solidFill>
                <a:schemeClr val="bg1"/>
              </a:solidFill>
              <a:latin typeface="VCR OSD Mono" panose="020006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362A6B-80C9-431C-9EA7-14E5C6F1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60" y="3826670"/>
            <a:ext cx="752587" cy="7800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63A03F-FAD6-44E3-9E97-C427AA586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53" y="3759831"/>
            <a:ext cx="845394" cy="7800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4C5D2E6-2C23-486C-A7F6-4CEDF5DB6F60}"/>
              </a:ext>
            </a:extLst>
          </p:cNvPr>
          <p:cNvSpPr txBox="1"/>
          <p:nvPr/>
        </p:nvSpPr>
        <p:spPr>
          <a:xfrm>
            <a:off x="4383448" y="2018732"/>
            <a:ext cx="3425105" cy="923330"/>
          </a:xfrm>
          <a:prstGeom prst="rect">
            <a:avLst/>
          </a:prstGeom>
          <a:solidFill>
            <a:srgbClr val="FEE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007C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</a:t>
            </a:r>
            <a:endParaRPr lang="en-ID" sz="5400" dirty="0">
              <a:solidFill>
                <a:srgbClr val="00007C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FCD4C8A-01E1-44D2-B265-F0E864D3E8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/>
        </p:blipFill>
        <p:spPr>
          <a:xfrm>
            <a:off x="5099858" y="6168250"/>
            <a:ext cx="2025393" cy="62937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048733D-7999-4927-962F-0550D2BC8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/>
        </p:blipFill>
        <p:spPr>
          <a:xfrm>
            <a:off x="5099858" y="6168250"/>
            <a:ext cx="2025393" cy="629379"/>
          </a:xfrm>
          <a:prstGeom prst="rect">
            <a:avLst/>
          </a:prstGeom>
        </p:spPr>
      </p:pic>
      <p:sp>
        <p:nvSpPr>
          <p:cNvPr id="84" name="TextBox 83">
            <a:hlinkClick r:id="rId5" action="ppaction://hlinksldjump"/>
            <a:extLst>
              <a:ext uri="{FF2B5EF4-FFF2-40B4-BE49-F238E27FC236}">
                <a16:creationId xmlns:a16="http://schemas.microsoft.com/office/drawing/2014/main" id="{623669C9-4C91-4F7D-8939-CABBFBA92064}"/>
              </a:ext>
            </a:extLst>
          </p:cNvPr>
          <p:cNvSpPr txBox="1"/>
          <p:nvPr/>
        </p:nvSpPr>
        <p:spPr>
          <a:xfrm>
            <a:off x="799664" y="80210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CrackMan" panose="04010400000000000000" pitchFamily="82" charset="0"/>
              </a:rPr>
              <a:t>MENU</a:t>
            </a:r>
            <a:endParaRPr lang="en-ID" sz="4400" dirty="0">
              <a:solidFill>
                <a:srgbClr val="FFFF00"/>
              </a:solidFill>
              <a:latin typeface="CrackMan" panose="04010400000000000000" pitchFamily="82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F99F3C4-FFD8-40A3-A5D7-2E1DB1DC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16"/>
            <a:ext cx="742389" cy="769440"/>
          </a:xfrm>
          <a:prstGeom prst="rect">
            <a:avLst/>
          </a:prstGeom>
        </p:spPr>
      </p:pic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E6F39DC6-2DF5-4B4D-AB9D-41D829494F14}"/>
              </a:ext>
            </a:extLst>
          </p:cNvPr>
          <p:cNvSpPr txBox="1"/>
          <p:nvPr/>
        </p:nvSpPr>
        <p:spPr>
          <a:xfrm>
            <a:off x="10653349" y="112267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B8A00"/>
                </a:solidFill>
                <a:latin typeface="CrackMan" panose="04010400000000000000" pitchFamily="82" charset="0"/>
              </a:rPr>
              <a:t>BACK</a:t>
            </a:r>
            <a:endParaRPr lang="en-ID" sz="3000" dirty="0">
              <a:solidFill>
                <a:srgbClr val="FB8A00"/>
              </a:solidFill>
              <a:latin typeface="CrackMan" panose="04010400000000000000" pitchFamily="8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80FB76-266B-4938-BF06-3F1541425343}"/>
              </a:ext>
            </a:extLst>
          </p:cNvPr>
          <p:cNvGrpSpPr/>
          <p:nvPr/>
        </p:nvGrpSpPr>
        <p:grpSpPr>
          <a:xfrm>
            <a:off x="-808383" y="666265"/>
            <a:ext cx="439134" cy="1293922"/>
            <a:chOff x="-808383" y="666265"/>
            <a:chExt cx="439134" cy="12939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5BC744-9185-45EC-A744-F1F6EB20AAFB}"/>
                </a:ext>
              </a:extLst>
            </p:cNvPr>
            <p:cNvSpPr/>
            <p:nvPr/>
          </p:nvSpPr>
          <p:spPr>
            <a:xfrm>
              <a:off x="-808383" y="666265"/>
              <a:ext cx="439134" cy="43913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254351-F7BB-43EC-9C45-89B61107C76F}"/>
                </a:ext>
              </a:extLst>
            </p:cNvPr>
            <p:cNvSpPr/>
            <p:nvPr/>
          </p:nvSpPr>
          <p:spPr>
            <a:xfrm>
              <a:off x="-808383" y="1093659"/>
              <a:ext cx="439134" cy="439134"/>
            </a:xfrm>
            <a:prstGeom prst="rect">
              <a:avLst/>
            </a:prstGeom>
            <a:solidFill>
              <a:srgbClr val="FB8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CF3BCC-567E-4DED-86C7-A93E98EA357C}"/>
                </a:ext>
              </a:extLst>
            </p:cNvPr>
            <p:cNvSpPr/>
            <p:nvPr/>
          </p:nvSpPr>
          <p:spPr>
            <a:xfrm>
              <a:off x="-808383" y="1521053"/>
              <a:ext cx="439134" cy="439134"/>
            </a:xfrm>
            <a:prstGeom prst="rect">
              <a:avLst/>
            </a:prstGeom>
            <a:solidFill>
              <a:srgbClr val="00007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767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D82F20-142C-4754-800D-F61B7BC0077E}"/>
              </a:ext>
            </a:extLst>
          </p:cNvPr>
          <p:cNvSpPr/>
          <p:nvPr/>
        </p:nvSpPr>
        <p:spPr>
          <a:xfrm>
            <a:off x="3686521" y="1125610"/>
            <a:ext cx="2358399" cy="543339"/>
          </a:xfrm>
          <a:prstGeom prst="roundRect">
            <a:avLst/>
          </a:prstGeom>
          <a:solidFill>
            <a:srgbClr val="FE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hlinkClick r:id="rId2" action="ppaction://hlinksldjump"/>
            <a:extLst>
              <a:ext uri="{FF2B5EF4-FFF2-40B4-BE49-F238E27FC236}">
                <a16:creationId xmlns:a16="http://schemas.microsoft.com/office/drawing/2014/main" id="{A66683CB-91F7-4B24-B27D-40817960E26D}"/>
              </a:ext>
            </a:extLst>
          </p:cNvPr>
          <p:cNvSpPr txBox="1"/>
          <p:nvPr/>
        </p:nvSpPr>
        <p:spPr>
          <a:xfrm>
            <a:off x="799664" y="80210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CrackMan" panose="04010400000000000000" pitchFamily="82" charset="0"/>
              </a:rPr>
              <a:t>MENU</a:t>
            </a:r>
            <a:endParaRPr lang="en-ID" sz="4400" dirty="0">
              <a:solidFill>
                <a:srgbClr val="FFFF00"/>
              </a:solidFill>
              <a:latin typeface="CrackMan" panose="04010400000000000000" pitchFamily="82" charset="0"/>
            </a:endParaRPr>
          </a:p>
        </p:txBody>
      </p:sp>
      <p:pic>
        <p:nvPicPr>
          <p:cNvPr id="18" name="Graphic 17">
            <a:hlinkClick r:id="rId3" action="ppaction://hlinksldjump"/>
            <a:extLst>
              <a:ext uri="{FF2B5EF4-FFF2-40B4-BE49-F238E27FC236}">
                <a16:creationId xmlns:a16="http://schemas.microsoft.com/office/drawing/2014/main" id="{ACCF278B-A7F2-4E59-83FC-3A5AA40FD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0196" y="124888"/>
            <a:ext cx="648000" cy="64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DE2A7D-1404-4EC7-A1B2-B98353EAA7F1}"/>
              </a:ext>
            </a:extLst>
          </p:cNvPr>
          <p:cNvSpPr/>
          <p:nvPr/>
        </p:nvSpPr>
        <p:spPr>
          <a:xfrm>
            <a:off x="1497495" y="946708"/>
            <a:ext cx="9197009" cy="901147"/>
          </a:xfrm>
          <a:prstGeom prst="roundRect">
            <a:avLst/>
          </a:prstGeom>
          <a:noFill/>
          <a:ln w="38100">
            <a:solidFill>
              <a:srgbClr val="FE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55F44-8115-40C3-AC60-8617B8EA5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37" y="1149433"/>
            <a:ext cx="537248" cy="4956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38743DE-C4A9-4419-A904-E1CD04868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16"/>
            <a:ext cx="742389" cy="769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4E360D-A726-4DB0-BDB4-7F1574DAD74A}"/>
              </a:ext>
            </a:extLst>
          </p:cNvPr>
          <p:cNvSpPr/>
          <p:nvPr/>
        </p:nvSpPr>
        <p:spPr>
          <a:xfrm>
            <a:off x="0" y="2197768"/>
            <a:ext cx="12192000" cy="288758"/>
          </a:xfrm>
          <a:prstGeom prst="rect">
            <a:avLst/>
          </a:prstGeom>
          <a:solidFill>
            <a:srgbClr val="FE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9A0E13-6B2E-43F7-9692-300A83556C64}"/>
              </a:ext>
            </a:extLst>
          </p:cNvPr>
          <p:cNvGrpSpPr/>
          <p:nvPr/>
        </p:nvGrpSpPr>
        <p:grpSpPr>
          <a:xfrm>
            <a:off x="2247915" y="3216799"/>
            <a:ext cx="1572126" cy="1572126"/>
            <a:chOff x="1766004" y="3721768"/>
            <a:chExt cx="1572126" cy="157212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A7E9D00-9F09-430E-8DD9-F522D1517EC3}"/>
                </a:ext>
              </a:extLst>
            </p:cNvPr>
            <p:cNvSpPr/>
            <p:nvPr/>
          </p:nvSpPr>
          <p:spPr>
            <a:xfrm>
              <a:off x="1766004" y="3721768"/>
              <a:ext cx="1572126" cy="1572126"/>
            </a:xfrm>
            <a:prstGeom prst="roundRect">
              <a:avLst/>
            </a:prstGeom>
            <a:noFill/>
            <a:ln w="38100">
              <a:solidFill>
                <a:srgbClr val="FE3B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6D9F12-DC9A-4B4F-85DF-8E52D691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313" y="3969324"/>
              <a:ext cx="989508" cy="107701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5E7CD3-62D7-4E43-9259-7FCD2F3337A2}"/>
              </a:ext>
            </a:extLst>
          </p:cNvPr>
          <p:cNvGrpSpPr/>
          <p:nvPr/>
        </p:nvGrpSpPr>
        <p:grpSpPr>
          <a:xfrm>
            <a:off x="5309937" y="3216799"/>
            <a:ext cx="1572126" cy="1572126"/>
            <a:chOff x="5104789" y="3721768"/>
            <a:chExt cx="1572126" cy="15721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211109-8DD4-4F77-9538-EC39DB73B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592" y="3988165"/>
              <a:ext cx="1038521" cy="1039333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CC02CFE-32EE-4A87-8473-E2C23447F322}"/>
                </a:ext>
              </a:extLst>
            </p:cNvPr>
            <p:cNvSpPr/>
            <p:nvPr/>
          </p:nvSpPr>
          <p:spPr>
            <a:xfrm>
              <a:off x="5104789" y="3721768"/>
              <a:ext cx="1572126" cy="1572126"/>
            </a:xfrm>
            <a:prstGeom prst="roundRect">
              <a:avLst/>
            </a:prstGeom>
            <a:noFill/>
            <a:ln w="38100">
              <a:solidFill>
                <a:srgbClr val="FE3B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40624E-00C5-4197-9D28-5C4A011A9847}"/>
              </a:ext>
            </a:extLst>
          </p:cNvPr>
          <p:cNvGrpSpPr/>
          <p:nvPr/>
        </p:nvGrpSpPr>
        <p:grpSpPr>
          <a:xfrm>
            <a:off x="8371960" y="3216799"/>
            <a:ext cx="1572126" cy="1572126"/>
            <a:chOff x="7890049" y="3721768"/>
            <a:chExt cx="1572126" cy="157212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E667B87-BDF8-416D-8816-E18998A2B323}"/>
                </a:ext>
              </a:extLst>
            </p:cNvPr>
            <p:cNvSpPr/>
            <p:nvPr/>
          </p:nvSpPr>
          <p:spPr>
            <a:xfrm>
              <a:off x="7890049" y="3721768"/>
              <a:ext cx="1572126" cy="1572126"/>
            </a:xfrm>
            <a:prstGeom prst="roundRect">
              <a:avLst/>
            </a:prstGeom>
            <a:noFill/>
            <a:ln w="38100">
              <a:solidFill>
                <a:srgbClr val="FE3B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B36A269-CC87-4989-8BE9-B3E6E99C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658" y="4038052"/>
              <a:ext cx="1122909" cy="939559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5ADA657-01FE-4C41-B960-766F8BD3E5DC}"/>
              </a:ext>
            </a:extLst>
          </p:cNvPr>
          <p:cNvSpPr txBox="1"/>
          <p:nvPr/>
        </p:nvSpPr>
        <p:spPr>
          <a:xfrm>
            <a:off x="2393670" y="5014397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NAME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B3094-479B-4237-86C2-6CB73EBDD5C4}"/>
              </a:ext>
            </a:extLst>
          </p:cNvPr>
          <p:cNvSpPr txBox="1"/>
          <p:nvPr/>
        </p:nvSpPr>
        <p:spPr>
          <a:xfrm>
            <a:off x="5437050" y="5014397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NAME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B290DD-6786-4C09-88D0-3730418A6F38}"/>
              </a:ext>
            </a:extLst>
          </p:cNvPr>
          <p:cNvSpPr txBox="1"/>
          <p:nvPr/>
        </p:nvSpPr>
        <p:spPr>
          <a:xfrm>
            <a:off x="8480430" y="5014397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NAME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hlinkClick r:id="rId2" action="ppaction://hlinksldjump"/>
            <a:extLst>
              <a:ext uri="{FF2B5EF4-FFF2-40B4-BE49-F238E27FC236}">
                <a16:creationId xmlns:a16="http://schemas.microsoft.com/office/drawing/2014/main" id="{F33FF04F-D717-415E-AFB2-1197724DF4F6}"/>
              </a:ext>
            </a:extLst>
          </p:cNvPr>
          <p:cNvSpPr txBox="1"/>
          <p:nvPr/>
        </p:nvSpPr>
        <p:spPr>
          <a:xfrm>
            <a:off x="2213112" y="1160012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TITLE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hlinkClick r:id="rId11" action="ppaction://hlinksldjump"/>
            <a:extLst>
              <a:ext uri="{FF2B5EF4-FFF2-40B4-BE49-F238E27FC236}">
                <a16:creationId xmlns:a16="http://schemas.microsoft.com/office/drawing/2014/main" id="{CBF3B723-C1D8-46ED-B3EE-C1B2BC216A17}"/>
              </a:ext>
            </a:extLst>
          </p:cNvPr>
          <p:cNvSpPr txBox="1"/>
          <p:nvPr/>
        </p:nvSpPr>
        <p:spPr>
          <a:xfrm>
            <a:off x="6567804" y="1160012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CONTENT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hlinkClick r:id="rId12" action="ppaction://hlinksldjump"/>
            <a:extLst>
              <a:ext uri="{FF2B5EF4-FFF2-40B4-BE49-F238E27FC236}">
                <a16:creationId xmlns:a16="http://schemas.microsoft.com/office/drawing/2014/main" id="{475230F6-CC20-4A3B-8D4F-AABF7DE62EC8}"/>
              </a:ext>
            </a:extLst>
          </p:cNvPr>
          <p:cNvSpPr txBox="1"/>
          <p:nvPr/>
        </p:nvSpPr>
        <p:spPr>
          <a:xfrm>
            <a:off x="8988965" y="1160012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GAME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hlinkClick r:id="rId13" action="ppaction://hlinksldjump"/>
            <a:extLst>
              <a:ext uri="{FF2B5EF4-FFF2-40B4-BE49-F238E27FC236}">
                <a16:creationId xmlns:a16="http://schemas.microsoft.com/office/drawing/2014/main" id="{597CDEC3-D875-455E-A429-2A3B63702B77}"/>
              </a:ext>
            </a:extLst>
          </p:cNvPr>
          <p:cNvSpPr txBox="1"/>
          <p:nvPr/>
        </p:nvSpPr>
        <p:spPr>
          <a:xfrm>
            <a:off x="4404885" y="1160012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TEAM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33AAE-6750-4384-B551-27260E15EC28}"/>
              </a:ext>
            </a:extLst>
          </p:cNvPr>
          <p:cNvSpPr txBox="1"/>
          <p:nvPr/>
        </p:nvSpPr>
        <p:spPr>
          <a:xfrm>
            <a:off x="188878" y="6475506"/>
            <a:ext cx="116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D471D-9CCE-4AA7-BA51-5D63BF16B3F9}"/>
              </a:ext>
            </a:extLst>
          </p:cNvPr>
          <p:cNvSpPr txBox="1"/>
          <p:nvPr/>
        </p:nvSpPr>
        <p:spPr>
          <a:xfrm>
            <a:off x="248479" y="6475506"/>
            <a:ext cx="1154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5D2DDB-7C85-4D46-8FBA-94B8202C918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/>
        </p:blipFill>
        <p:spPr>
          <a:xfrm>
            <a:off x="5055109" y="5723186"/>
            <a:ext cx="2064172" cy="6414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FE0DE5B-DC70-412C-8B99-1DCB0254821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/>
        </p:blipFill>
        <p:spPr>
          <a:xfrm>
            <a:off x="5063914" y="5723186"/>
            <a:ext cx="2064172" cy="6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D82F20-142C-4754-800D-F61B7BC0077E}"/>
              </a:ext>
            </a:extLst>
          </p:cNvPr>
          <p:cNvSpPr/>
          <p:nvPr/>
        </p:nvSpPr>
        <p:spPr>
          <a:xfrm>
            <a:off x="6074883" y="1125610"/>
            <a:ext cx="2358399" cy="543339"/>
          </a:xfrm>
          <a:prstGeom prst="roundRect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hlinkClick r:id="rId2" action="ppaction://hlinksldjump"/>
            <a:extLst>
              <a:ext uri="{FF2B5EF4-FFF2-40B4-BE49-F238E27FC236}">
                <a16:creationId xmlns:a16="http://schemas.microsoft.com/office/drawing/2014/main" id="{A66683CB-91F7-4B24-B27D-40817960E26D}"/>
              </a:ext>
            </a:extLst>
          </p:cNvPr>
          <p:cNvSpPr txBox="1"/>
          <p:nvPr/>
        </p:nvSpPr>
        <p:spPr>
          <a:xfrm>
            <a:off x="799664" y="80210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CrackMan" panose="04010400000000000000" pitchFamily="82" charset="0"/>
                <a:cs typeface="Aharoni" panose="02010803020104030203" pitchFamily="2" charset="-79"/>
              </a:rPr>
              <a:t>MENU</a:t>
            </a:r>
            <a:endParaRPr lang="en-ID" sz="4400" dirty="0">
              <a:solidFill>
                <a:srgbClr val="FFFF00"/>
              </a:solidFill>
              <a:latin typeface="CrackMan" panose="04010400000000000000" pitchFamily="82" charset="0"/>
              <a:cs typeface="Aharoni" panose="02010803020104030203" pitchFamily="2" charset="-79"/>
            </a:endParaRPr>
          </a:p>
        </p:txBody>
      </p:sp>
      <p:pic>
        <p:nvPicPr>
          <p:cNvPr id="18" name="Graphic 17">
            <a:hlinkClick r:id="rId3" action="ppaction://hlinksldjump"/>
            <a:extLst>
              <a:ext uri="{FF2B5EF4-FFF2-40B4-BE49-F238E27FC236}">
                <a16:creationId xmlns:a16="http://schemas.microsoft.com/office/drawing/2014/main" id="{ACCF278B-A7F2-4E59-83FC-3A5AA40FD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0196" y="124888"/>
            <a:ext cx="648000" cy="64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DE2A7D-1404-4EC7-A1B2-B98353EAA7F1}"/>
              </a:ext>
            </a:extLst>
          </p:cNvPr>
          <p:cNvSpPr/>
          <p:nvPr/>
        </p:nvSpPr>
        <p:spPr>
          <a:xfrm>
            <a:off x="1497495" y="946708"/>
            <a:ext cx="9197009" cy="901147"/>
          </a:xfrm>
          <a:prstGeom prst="roundRect">
            <a:avLst/>
          </a:prstGeom>
          <a:noFill/>
          <a:ln w="38100">
            <a:solidFill>
              <a:srgbClr val="614A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55F44-8115-40C3-AC60-8617B8EA5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407" y="1149433"/>
            <a:ext cx="537248" cy="4956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38743DE-C4A9-4419-A904-E1CD04868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16"/>
            <a:ext cx="742389" cy="7694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618B8D-7B6E-4DA0-9DCA-F8C052B40E05}"/>
              </a:ext>
            </a:extLst>
          </p:cNvPr>
          <p:cNvGrpSpPr/>
          <p:nvPr/>
        </p:nvGrpSpPr>
        <p:grpSpPr>
          <a:xfrm>
            <a:off x="205583" y="2174187"/>
            <a:ext cx="11780834" cy="461665"/>
            <a:chOff x="0" y="2228779"/>
            <a:chExt cx="11780834" cy="46166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35CCBF-F387-451C-9ECD-785045C9FE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59611"/>
              <a:ext cx="3734393" cy="0"/>
            </a:xfrm>
            <a:prstGeom prst="line">
              <a:avLst/>
            </a:prstGeom>
            <a:ln w="38100">
              <a:solidFill>
                <a:srgbClr val="614A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1610298-A968-42A1-9CC3-0935950358F9}"/>
                </a:ext>
              </a:extLst>
            </p:cNvPr>
            <p:cNvSpPr txBox="1"/>
            <p:nvPr/>
          </p:nvSpPr>
          <p:spPr>
            <a:xfrm>
              <a:off x="4038788" y="2228779"/>
              <a:ext cx="3703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Virgo 01" panose="02000000000000000000" pitchFamily="2" charset="0"/>
                  <a:cs typeface="Arial" panose="020B0604020202020204" pitchFamily="34" charset="0"/>
                </a:rPr>
                <a:t>TABLE OF CONTEN</a:t>
              </a:r>
              <a:endParaRPr lang="en-ID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D77536-3A0F-4BE7-9BCD-343F5181741D}"/>
                </a:ext>
              </a:extLst>
            </p:cNvPr>
            <p:cNvCxnSpPr>
              <a:cxnSpLocks/>
            </p:cNvCxnSpPr>
            <p:nvPr/>
          </p:nvCxnSpPr>
          <p:spPr>
            <a:xfrm>
              <a:off x="8046441" y="2459611"/>
              <a:ext cx="3734393" cy="0"/>
            </a:xfrm>
            <a:prstGeom prst="line">
              <a:avLst/>
            </a:prstGeom>
            <a:ln w="38100">
              <a:solidFill>
                <a:srgbClr val="614A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9D00-9F09-430E-8DD9-F522D1517EC3}"/>
              </a:ext>
            </a:extLst>
          </p:cNvPr>
          <p:cNvSpPr/>
          <p:nvPr/>
        </p:nvSpPr>
        <p:spPr>
          <a:xfrm>
            <a:off x="821729" y="3196245"/>
            <a:ext cx="2022476" cy="3006741"/>
          </a:xfrm>
          <a:prstGeom prst="roundRect">
            <a:avLst/>
          </a:prstGeom>
          <a:solidFill>
            <a:srgbClr val="614AF1"/>
          </a:solidFill>
          <a:ln w="381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AC7FD3A-B871-4461-B52D-B2F37CF16462}"/>
              </a:ext>
            </a:extLst>
          </p:cNvPr>
          <p:cNvSpPr/>
          <p:nvPr/>
        </p:nvSpPr>
        <p:spPr>
          <a:xfrm>
            <a:off x="896109" y="3306822"/>
            <a:ext cx="1873717" cy="2785587"/>
          </a:xfrm>
          <a:prstGeom prst="roundRect">
            <a:avLst/>
          </a:prstGeom>
          <a:noFill/>
          <a:ln w="38100">
            <a:solidFill>
              <a:srgbClr val="C47C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DDEB412F-C0C3-4B1C-A261-FC0002C3351C}"/>
              </a:ext>
            </a:extLst>
          </p:cNvPr>
          <p:cNvSpPr/>
          <p:nvPr/>
        </p:nvSpPr>
        <p:spPr>
          <a:xfrm>
            <a:off x="720673" y="3649363"/>
            <a:ext cx="2224585" cy="493569"/>
          </a:xfrm>
          <a:prstGeom prst="homePlate">
            <a:avLst/>
          </a:prstGeom>
          <a:solidFill>
            <a:srgbClr val="E5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ADA657-01FE-4C41-B960-766F8BD3E5DC}"/>
              </a:ext>
            </a:extLst>
          </p:cNvPr>
          <p:cNvSpPr txBox="1"/>
          <p:nvPr/>
        </p:nvSpPr>
        <p:spPr>
          <a:xfrm>
            <a:off x="390741" y="3653195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01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F9FD0D2-52C7-4E54-A35C-EC109F365D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17" y="4591271"/>
            <a:ext cx="742389" cy="769440"/>
          </a:xfrm>
          <a:prstGeom prst="rect">
            <a:avLst/>
          </a:prstGeom>
        </p:spPr>
      </p:pic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6A54B9F7-8ED8-421C-9613-A3965950F5BB}"/>
              </a:ext>
            </a:extLst>
          </p:cNvPr>
          <p:cNvSpPr txBox="1"/>
          <p:nvPr/>
        </p:nvSpPr>
        <p:spPr>
          <a:xfrm>
            <a:off x="1330266" y="5611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START</a:t>
            </a:r>
            <a:endParaRPr lang="en-ID" sz="16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E856DAB-F569-454D-BC25-DB6E6517DCA6}"/>
              </a:ext>
            </a:extLst>
          </p:cNvPr>
          <p:cNvSpPr/>
          <p:nvPr/>
        </p:nvSpPr>
        <p:spPr>
          <a:xfrm>
            <a:off x="3773729" y="3196245"/>
            <a:ext cx="2022476" cy="3006741"/>
          </a:xfrm>
          <a:prstGeom prst="roundRect">
            <a:avLst/>
          </a:prstGeom>
          <a:solidFill>
            <a:srgbClr val="614AF1"/>
          </a:solidFill>
          <a:ln w="381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F1A931A-1FEB-4995-BCE0-B37959B07C0E}"/>
              </a:ext>
            </a:extLst>
          </p:cNvPr>
          <p:cNvSpPr/>
          <p:nvPr/>
        </p:nvSpPr>
        <p:spPr>
          <a:xfrm>
            <a:off x="3848109" y="3306822"/>
            <a:ext cx="1873717" cy="2785587"/>
          </a:xfrm>
          <a:prstGeom prst="roundRect">
            <a:avLst/>
          </a:prstGeom>
          <a:noFill/>
          <a:ln w="38100">
            <a:solidFill>
              <a:srgbClr val="C47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Arrow: Pentagon 90">
            <a:extLst>
              <a:ext uri="{FF2B5EF4-FFF2-40B4-BE49-F238E27FC236}">
                <a16:creationId xmlns:a16="http://schemas.microsoft.com/office/drawing/2014/main" id="{7F180A31-FA31-4CB7-BB28-758801970D4A}"/>
              </a:ext>
            </a:extLst>
          </p:cNvPr>
          <p:cNvSpPr/>
          <p:nvPr/>
        </p:nvSpPr>
        <p:spPr>
          <a:xfrm>
            <a:off x="3672673" y="3649363"/>
            <a:ext cx="2224585" cy="493569"/>
          </a:xfrm>
          <a:prstGeom prst="homePlate">
            <a:avLst/>
          </a:prstGeom>
          <a:solidFill>
            <a:srgbClr val="E5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3D3701-65BA-46F1-A3D6-002EE464A240}"/>
              </a:ext>
            </a:extLst>
          </p:cNvPr>
          <p:cNvSpPr txBox="1"/>
          <p:nvPr/>
        </p:nvSpPr>
        <p:spPr>
          <a:xfrm>
            <a:off x="3342741" y="3653195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02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C30F839-86E7-4BC5-AC4F-F12A339B1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17" y="4591271"/>
            <a:ext cx="742389" cy="769440"/>
          </a:xfrm>
          <a:prstGeom prst="rect">
            <a:avLst/>
          </a:prstGeom>
        </p:spPr>
      </p:pic>
      <p:sp>
        <p:nvSpPr>
          <p:cNvPr id="94" name="TextBox 93">
            <a:hlinkClick r:id="rId9" action="ppaction://hlinksldjump"/>
            <a:extLst>
              <a:ext uri="{FF2B5EF4-FFF2-40B4-BE49-F238E27FC236}">
                <a16:creationId xmlns:a16="http://schemas.microsoft.com/office/drawing/2014/main" id="{4ED15253-F4D4-4B19-A9D2-16C16AC4A298}"/>
              </a:ext>
            </a:extLst>
          </p:cNvPr>
          <p:cNvSpPr txBox="1"/>
          <p:nvPr/>
        </p:nvSpPr>
        <p:spPr>
          <a:xfrm>
            <a:off x="4282266" y="5611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START</a:t>
            </a:r>
            <a:endParaRPr lang="en-ID" sz="16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0DF0BF1-D369-4171-8574-2D3A9841A07F}"/>
              </a:ext>
            </a:extLst>
          </p:cNvPr>
          <p:cNvSpPr/>
          <p:nvPr/>
        </p:nvSpPr>
        <p:spPr>
          <a:xfrm>
            <a:off x="6725729" y="3196245"/>
            <a:ext cx="2022476" cy="3006741"/>
          </a:xfrm>
          <a:prstGeom prst="roundRect">
            <a:avLst/>
          </a:prstGeom>
          <a:solidFill>
            <a:srgbClr val="614AF1"/>
          </a:solidFill>
          <a:ln w="381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BB08568E-E678-420D-89A6-00EAC0C7D9C8}"/>
              </a:ext>
            </a:extLst>
          </p:cNvPr>
          <p:cNvSpPr/>
          <p:nvPr/>
        </p:nvSpPr>
        <p:spPr>
          <a:xfrm>
            <a:off x="6800109" y="3306822"/>
            <a:ext cx="1873717" cy="2785587"/>
          </a:xfrm>
          <a:prstGeom prst="roundRect">
            <a:avLst/>
          </a:prstGeom>
          <a:noFill/>
          <a:ln w="38100">
            <a:solidFill>
              <a:srgbClr val="C47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Arrow: Pentagon 111">
            <a:extLst>
              <a:ext uri="{FF2B5EF4-FFF2-40B4-BE49-F238E27FC236}">
                <a16:creationId xmlns:a16="http://schemas.microsoft.com/office/drawing/2014/main" id="{2F160AA0-2903-434D-8719-1AE2682A6E10}"/>
              </a:ext>
            </a:extLst>
          </p:cNvPr>
          <p:cNvSpPr/>
          <p:nvPr/>
        </p:nvSpPr>
        <p:spPr>
          <a:xfrm>
            <a:off x="6624673" y="3649363"/>
            <a:ext cx="2224585" cy="493569"/>
          </a:xfrm>
          <a:prstGeom prst="homePlate">
            <a:avLst/>
          </a:prstGeom>
          <a:solidFill>
            <a:srgbClr val="E5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295F208-2B81-4A35-B42D-8D1CA30C6763}"/>
              </a:ext>
            </a:extLst>
          </p:cNvPr>
          <p:cNvSpPr txBox="1"/>
          <p:nvPr/>
        </p:nvSpPr>
        <p:spPr>
          <a:xfrm>
            <a:off x="6294741" y="3653195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03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4AFABDCA-FA7D-41B8-A6CD-74ECF437C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17" y="4591271"/>
            <a:ext cx="742389" cy="769440"/>
          </a:xfrm>
          <a:prstGeom prst="rect">
            <a:avLst/>
          </a:prstGeom>
        </p:spPr>
      </p:pic>
      <p:sp>
        <p:nvSpPr>
          <p:cNvPr id="115" name="TextBox 114">
            <a:hlinkClick r:id="rId10" action="ppaction://hlinksldjump"/>
            <a:extLst>
              <a:ext uri="{FF2B5EF4-FFF2-40B4-BE49-F238E27FC236}">
                <a16:creationId xmlns:a16="http://schemas.microsoft.com/office/drawing/2014/main" id="{F36854DB-A8FC-44C1-9016-AF5E0CA29C18}"/>
              </a:ext>
            </a:extLst>
          </p:cNvPr>
          <p:cNvSpPr txBox="1"/>
          <p:nvPr/>
        </p:nvSpPr>
        <p:spPr>
          <a:xfrm>
            <a:off x="7234266" y="5611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START</a:t>
            </a:r>
            <a:endParaRPr lang="en-ID" sz="16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641E11C6-B9AB-4CEC-8754-46C81DEA1FC8}"/>
              </a:ext>
            </a:extLst>
          </p:cNvPr>
          <p:cNvSpPr/>
          <p:nvPr/>
        </p:nvSpPr>
        <p:spPr>
          <a:xfrm>
            <a:off x="9677730" y="3196245"/>
            <a:ext cx="2022476" cy="3006741"/>
          </a:xfrm>
          <a:prstGeom prst="roundRect">
            <a:avLst/>
          </a:prstGeom>
          <a:solidFill>
            <a:srgbClr val="614AF1"/>
          </a:solidFill>
          <a:ln w="381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73FC7496-F205-48AA-B9B3-8377E1BC7FC6}"/>
              </a:ext>
            </a:extLst>
          </p:cNvPr>
          <p:cNvSpPr/>
          <p:nvPr/>
        </p:nvSpPr>
        <p:spPr>
          <a:xfrm>
            <a:off x="9752110" y="3306822"/>
            <a:ext cx="1873717" cy="2785587"/>
          </a:xfrm>
          <a:prstGeom prst="roundRect">
            <a:avLst/>
          </a:prstGeom>
          <a:noFill/>
          <a:ln w="38100">
            <a:solidFill>
              <a:srgbClr val="C47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Arrow: Pentagon 118">
            <a:extLst>
              <a:ext uri="{FF2B5EF4-FFF2-40B4-BE49-F238E27FC236}">
                <a16:creationId xmlns:a16="http://schemas.microsoft.com/office/drawing/2014/main" id="{5D61E085-1A0F-4A06-864B-59EDC2D84C7E}"/>
              </a:ext>
            </a:extLst>
          </p:cNvPr>
          <p:cNvSpPr/>
          <p:nvPr/>
        </p:nvSpPr>
        <p:spPr>
          <a:xfrm>
            <a:off x="9576674" y="3649363"/>
            <a:ext cx="2224585" cy="493569"/>
          </a:xfrm>
          <a:prstGeom prst="homePlate">
            <a:avLst/>
          </a:prstGeom>
          <a:solidFill>
            <a:srgbClr val="E5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B5496F5-5ECE-46CB-AEC1-2CF9A0AE26FF}"/>
              </a:ext>
            </a:extLst>
          </p:cNvPr>
          <p:cNvSpPr txBox="1"/>
          <p:nvPr/>
        </p:nvSpPr>
        <p:spPr>
          <a:xfrm>
            <a:off x="9246742" y="3653195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04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B8B0271D-44EE-4E09-8639-D8353F3C39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918" y="4591271"/>
            <a:ext cx="742389" cy="769440"/>
          </a:xfrm>
          <a:prstGeom prst="rect">
            <a:avLst/>
          </a:prstGeom>
        </p:spPr>
      </p:pic>
      <p:sp>
        <p:nvSpPr>
          <p:cNvPr id="122" name="TextBox 121">
            <a:hlinkClick r:id="rId11" action="ppaction://hlinksldjump"/>
            <a:extLst>
              <a:ext uri="{FF2B5EF4-FFF2-40B4-BE49-F238E27FC236}">
                <a16:creationId xmlns:a16="http://schemas.microsoft.com/office/drawing/2014/main" id="{284A94C2-B793-4B44-953A-40C325550177}"/>
              </a:ext>
            </a:extLst>
          </p:cNvPr>
          <p:cNvSpPr txBox="1"/>
          <p:nvPr/>
        </p:nvSpPr>
        <p:spPr>
          <a:xfrm>
            <a:off x="10186267" y="5611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START</a:t>
            </a:r>
            <a:endParaRPr lang="en-ID" sz="16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1BFE796-3DF0-4EB6-88F7-7ABE0F9CEF11}"/>
              </a:ext>
            </a:extLst>
          </p:cNvPr>
          <p:cNvSpPr txBox="1"/>
          <p:nvPr/>
        </p:nvSpPr>
        <p:spPr>
          <a:xfrm>
            <a:off x="188878" y="6475506"/>
            <a:ext cx="116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BE7239F-7D85-4AED-9EC5-D38DB8DB6819}"/>
              </a:ext>
            </a:extLst>
          </p:cNvPr>
          <p:cNvSpPr txBox="1"/>
          <p:nvPr/>
        </p:nvSpPr>
        <p:spPr>
          <a:xfrm>
            <a:off x="248479" y="6475506"/>
            <a:ext cx="1154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hlinkClick r:id="rId2" action="ppaction://hlinksldjump"/>
            <a:extLst>
              <a:ext uri="{FF2B5EF4-FFF2-40B4-BE49-F238E27FC236}">
                <a16:creationId xmlns:a16="http://schemas.microsoft.com/office/drawing/2014/main" id="{0C9B3F63-F73B-4ABC-BC8D-61F43A656376}"/>
              </a:ext>
            </a:extLst>
          </p:cNvPr>
          <p:cNvSpPr txBox="1"/>
          <p:nvPr/>
        </p:nvSpPr>
        <p:spPr>
          <a:xfrm>
            <a:off x="2213112" y="1160012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TITLE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hlinkClick r:id="rId12" action="ppaction://hlinksldjump"/>
            <a:extLst>
              <a:ext uri="{FF2B5EF4-FFF2-40B4-BE49-F238E27FC236}">
                <a16:creationId xmlns:a16="http://schemas.microsoft.com/office/drawing/2014/main" id="{9542F185-4278-47E5-A9AB-F2F54D9DEC35}"/>
              </a:ext>
            </a:extLst>
          </p:cNvPr>
          <p:cNvSpPr txBox="1"/>
          <p:nvPr/>
        </p:nvSpPr>
        <p:spPr>
          <a:xfrm>
            <a:off x="6567804" y="1160012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CONTENT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hlinkClick r:id="rId13" action="ppaction://hlinksldjump"/>
            <a:extLst>
              <a:ext uri="{FF2B5EF4-FFF2-40B4-BE49-F238E27FC236}">
                <a16:creationId xmlns:a16="http://schemas.microsoft.com/office/drawing/2014/main" id="{3A387DA0-4829-4D04-872F-18E289C688A0}"/>
              </a:ext>
            </a:extLst>
          </p:cNvPr>
          <p:cNvSpPr txBox="1"/>
          <p:nvPr/>
        </p:nvSpPr>
        <p:spPr>
          <a:xfrm>
            <a:off x="8961373" y="1160012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GAME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hlinkClick r:id="rId14" action="ppaction://hlinksldjump"/>
            <a:extLst>
              <a:ext uri="{FF2B5EF4-FFF2-40B4-BE49-F238E27FC236}">
                <a16:creationId xmlns:a16="http://schemas.microsoft.com/office/drawing/2014/main" id="{F7FF4396-CD23-48A8-9FFA-7226051DD33A}"/>
              </a:ext>
            </a:extLst>
          </p:cNvPr>
          <p:cNvSpPr txBox="1"/>
          <p:nvPr/>
        </p:nvSpPr>
        <p:spPr>
          <a:xfrm>
            <a:off x="4404885" y="1160012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TEAM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67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DFEAE19D-A599-4E9F-A237-B83C4615FC3B}"/>
              </a:ext>
            </a:extLst>
          </p:cNvPr>
          <p:cNvSpPr txBox="1"/>
          <p:nvPr/>
        </p:nvSpPr>
        <p:spPr>
          <a:xfrm>
            <a:off x="10653349" y="112267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47CDE"/>
                </a:solidFill>
                <a:latin typeface="CrackMan" panose="04010400000000000000" pitchFamily="82" charset="0"/>
              </a:rPr>
              <a:t>BACK</a:t>
            </a:r>
            <a:endParaRPr lang="en-ID" sz="3000" dirty="0">
              <a:solidFill>
                <a:srgbClr val="C47CDE"/>
              </a:solidFill>
              <a:latin typeface="CrackMan" panose="04010400000000000000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835A1-7EBE-41F9-8B01-3B86926ACDB8}"/>
              </a:ext>
            </a:extLst>
          </p:cNvPr>
          <p:cNvSpPr txBox="1"/>
          <p:nvPr/>
        </p:nvSpPr>
        <p:spPr>
          <a:xfrm>
            <a:off x="188878" y="6475506"/>
            <a:ext cx="116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13D6B-0281-4A65-8698-5C16A3C08F59}"/>
              </a:ext>
            </a:extLst>
          </p:cNvPr>
          <p:cNvSpPr txBox="1"/>
          <p:nvPr/>
        </p:nvSpPr>
        <p:spPr>
          <a:xfrm>
            <a:off x="248479" y="6475506"/>
            <a:ext cx="1154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21D6DF72-6969-432A-86DD-00B18AD43E6C}"/>
              </a:ext>
            </a:extLst>
          </p:cNvPr>
          <p:cNvSpPr/>
          <p:nvPr/>
        </p:nvSpPr>
        <p:spPr>
          <a:xfrm>
            <a:off x="0" y="133152"/>
            <a:ext cx="2224585" cy="493569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9C95B7-3FC3-4833-A5D1-B98329AFCC04}"/>
              </a:ext>
            </a:extLst>
          </p:cNvPr>
          <p:cNvSpPr txBox="1"/>
          <p:nvPr/>
        </p:nvSpPr>
        <p:spPr>
          <a:xfrm>
            <a:off x="-329932" y="136984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01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F66972-0A9C-417B-8E38-61EF89BFACB6}"/>
              </a:ext>
            </a:extLst>
          </p:cNvPr>
          <p:cNvGrpSpPr/>
          <p:nvPr/>
        </p:nvGrpSpPr>
        <p:grpSpPr>
          <a:xfrm>
            <a:off x="188878" y="744766"/>
            <a:ext cx="11793856" cy="5730739"/>
            <a:chOff x="199072" y="1006556"/>
            <a:chExt cx="11793856" cy="544087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33A12C4-FA6D-46D2-82AE-720B7FD9A2B0}"/>
                </a:ext>
              </a:extLst>
            </p:cNvPr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76B4CE2-EC58-4EB1-8FF5-4A6841C921BC}"/>
                </a:ext>
              </a:extLst>
            </p:cNvPr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D9A8E7-48D4-4327-A344-29DF4E19D4B3}"/>
              </a:ext>
            </a:extLst>
          </p:cNvPr>
          <p:cNvSpPr txBox="1"/>
          <p:nvPr/>
        </p:nvSpPr>
        <p:spPr>
          <a:xfrm>
            <a:off x="5382815" y="3198168"/>
            <a:ext cx="1426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TEXT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1C32AACD-BA44-4ACA-8689-D3F140BC7FBA}"/>
              </a:ext>
            </a:extLst>
          </p:cNvPr>
          <p:cNvSpPr txBox="1"/>
          <p:nvPr/>
        </p:nvSpPr>
        <p:spPr>
          <a:xfrm>
            <a:off x="10653349" y="117955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47CDE"/>
                </a:solidFill>
                <a:latin typeface="CrackMan" panose="04010400000000000000" pitchFamily="82" charset="0"/>
              </a:rPr>
              <a:t>BACK</a:t>
            </a:r>
            <a:endParaRPr lang="en-ID" sz="3000" dirty="0">
              <a:solidFill>
                <a:srgbClr val="C47CDE"/>
              </a:solidFill>
              <a:latin typeface="CrackMan" panose="04010400000000000000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18ED0-2E6A-45B8-A1BF-29B27D6027E1}"/>
              </a:ext>
            </a:extLst>
          </p:cNvPr>
          <p:cNvSpPr txBox="1"/>
          <p:nvPr/>
        </p:nvSpPr>
        <p:spPr>
          <a:xfrm>
            <a:off x="188878" y="6475506"/>
            <a:ext cx="116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4E1F7-7BDD-4873-A193-48049BCE3ABF}"/>
              </a:ext>
            </a:extLst>
          </p:cNvPr>
          <p:cNvSpPr txBox="1"/>
          <p:nvPr/>
        </p:nvSpPr>
        <p:spPr>
          <a:xfrm>
            <a:off x="248479" y="6475506"/>
            <a:ext cx="1154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8633619F-4614-4238-BF8B-0D284E17CBDC}"/>
              </a:ext>
            </a:extLst>
          </p:cNvPr>
          <p:cNvSpPr/>
          <p:nvPr/>
        </p:nvSpPr>
        <p:spPr>
          <a:xfrm>
            <a:off x="0" y="133152"/>
            <a:ext cx="2224585" cy="493569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69D0D-7EF3-4546-B152-D57ECC6A7EAD}"/>
              </a:ext>
            </a:extLst>
          </p:cNvPr>
          <p:cNvSpPr txBox="1"/>
          <p:nvPr/>
        </p:nvSpPr>
        <p:spPr>
          <a:xfrm>
            <a:off x="-329932" y="136984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02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D78E8A-219C-42CA-ABD8-A0D276DACD62}"/>
              </a:ext>
            </a:extLst>
          </p:cNvPr>
          <p:cNvGrpSpPr/>
          <p:nvPr/>
        </p:nvGrpSpPr>
        <p:grpSpPr>
          <a:xfrm>
            <a:off x="188878" y="744766"/>
            <a:ext cx="11793856" cy="5730739"/>
            <a:chOff x="199072" y="1006556"/>
            <a:chExt cx="11793856" cy="54408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4956E50-766E-4B8C-B22D-676F0CDDD739}"/>
                </a:ext>
              </a:extLst>
            </p:cNvPr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26A2F-23A4-4048-B36D-5F9B2126730F}"/>
                </a:ext>
              </a:extLst>
            </p:cNvPr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7AD00A-F0A6-4CB3-85C4-2240CD5051B3}"/>
              </a:ext>
            </a:extLst>
          </p:cNvPr>
          <p:cNvSpPr txBox="1"/>
          <p:nvPr/>
        </p:nvSpPr>
        <p:spPr>
          <a:xfrm>
            <a:off x="5382815" y="3198168"/>
            <a:ext cx="1426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TEXT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5161BF56-9B70-43A6-88BA-335C164FDAA4}"/>
              </a:ext>
            </a:extLst>
          </p:cNvPr>
          <p:cNvSpPr txBox="1"/>
          <p:nvPr/>
        </p:nvSpPr>
        <p:spPr>
          <a:xfrm>
            <a:off x="10653349" y="117955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47CDE"/>
                </a:solidFill>
                <a:latin typeface="CrackMan" panose="04010400000000000000" pitchFamily="82" charset="0"/>
              </a:rPr>
              <a:t>BACK</a:t>
            </a:r>
            <a:endParaRPr lang="en-ID" sz="3000" dirty="0">
              <a:solidFill>
                <a:srgbClr val="C47CDE"/>
              </a:solidFill>
              <a:latin typeface="CrackMan" panose="04010400000000000000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0BD6-665F-4555-B2F2-1179DFDC4A38}"/>
              </a:ext>
            </a:extLst>
          </p:cNvPr>
          <p:cNvSpPr txBox="1"/>
          <p:nvPr/>
        </p:nvSpPr>
        <p:spPr>
          <a:xfrm>
            <a:off x="188878" y="6475506"/>
            <a:ext cx="116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EC181-0E34-42CB-8EBF-EA856CF90282}"/>
              </a:ext>
            </a:extLst>
          </p:cNvPr>
          <p:cNvSpPr txBox="1"/>
          <p:nvPr/>
        </p:nvSpPr>
        <p:spPr>
          <a:xfrm>
            <a:off x="248479" y="6475506"/>
            <a:ext cx="1154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FDEA9C65-76C2-4122-A8CC-2A2C3BFCB28C}"/>
              </a:ext>
            </a:extLst>
          </p:cNvPr>
          <p:cNvSpPr/>
          <p:nvPr/>
        </p:nvSpPr>
        <p:spPr>
          <a:xfrm>
            <a:off x="0" y="133152"/>
            <a:ext cx="2224585" cy="493569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7B50E-E150-4338-99ED-3298DA6F0528}"/>
              </a:ext>
            </a:extLst>
          </p:cNvPr>
          <p:cNvSpPr txBox="1"/>
          <p:nvPr/>
        </p:nvSpPr>
        <p:spPr>
          <a:xfrm>
            <a:off x="-329932" y="136984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03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55E602-18A0-4573-8E19-97FE55542BA3}"/>
              </a:ext>
            </a:extLst>
          </p:cNvPr>
          <p:cNvGrpSpPr/>
          <p:nvPr/>
        </p:nvGrpSpPr>
        <p:grpSpPr>
          <a:xfrm>
            <a:off x="188878" y="744766"/>
            <a:ext cx="11793856" cy="5730739"/>
            <a:chOff x="199072" y="1006556"/>
            <a:chExt cx="11793856" cy="54408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835EC08-4CCB-4232-9DA5-534A2B8C85BE}"/>
                </a:ext>
              </a:extLst>
            </p:cNvPr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5AA3CBF-EDA0-4E80-A124-7FAD68062B03}"/>
                </a:ext>
              </a:extLst>
            </p:cNvPr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C779EE-3E0E-464B-90F7-BCC4C3102D6B}"/>
              </a:ext>
            </a:extLst>
          </p:cNvPr>
          <p:cNvSpPr txBox="1"/>
          <p:nvPr/>
        </p:nvSpPr>
        <p:spPr>
          <a:xfrm>
            <a:off x="5382815" y="3198168"/>
            <a:ext cx="1426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03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TEXT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8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FF206692-CABA-4CB8-912D-CC58FCE10636}"/>
              </a:ext>
            </a:extLst>
          </p:cNvPr>
          <p:cNvSpPr txBox="1"/>
          <p:nvPr/>
        </p:nvSpPr>
        <p:spPr>
          <a:xfrm>
            <a:off x="10653349" y="117955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47CDE"/>
                </a:solidFill>
                <a:latin typeface="CrackMan" panose="04010400000000000000" pitchFamily="82" charset="0"/>
              </a:rPr>
              <a:t>BACK</a:t>
            </a:r>
            <a:endParaRPr lang="en-ID" sz="3000" dirty="0">
              <a:solidFill>
                <a:srgbClr val="C47CDE"/>
              </a:solidFill>
              <a:latin typeface="CrackMan" panose="04010400000000000000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A320B-FD3C-4B36-9E1C-87136F91C26A}"/>
              </a:ext>
            </a:extLst>
          </p:cNvPr>
          <p:cNvSpPr txBox="1"/>
          <p:nvPr/>
        </p:nvSpPr>
        <p:spPr>
          <a:xfrm>
            <a:off x="188878" y="6475506"/>
            <a:ext cx="116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0A52F-4F9C-477F-9BA1-292958959C7C}"/>
              </a:ext>
            </a:extLst>
          </p:cNvPr>
          <p:cNvSpPr txBox="1"/>
          <p:nvPr/>
        </p:nvSpPr>
        <p:spPr>
          <a:xfrm>
            <a:off x="248479" y="6475506"/>
            <a:ext cx="1154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ackMan" panose="04010400000000000000" pitchFamily="82" charset="0"/>
                <a:cs typeface="Arial" panose="020B0604020202020204" pitchFamily="34" charset="0"/>
              </a:rPr>
              <a:t>PAC-MAN – PAC-MAN – PACMAN –PACMAN - PAC-MAN – PAC-MAN – PACMAN -PACMAN</a:t>
            </a:r>
            <a:endParaRPr lang="en-ID" sz="2000" dirty="0">
              <a:solidFill>
                <a:schemeClr val="bg1"/>
              </a:solidFill>
              <a:latin typeface="CrackMan" panose="04010400000000000000" pitchFamily="82" charset="0"/>
              <a:cs typeface="Arial" panose="020B0604020202020204" pitchFamily="34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32E4D96-F81E-4EDB-A9CA-2F600C35ADD2}"/>
              </a:ext>
            </a:extLst>
          </p:cNvPr>
          <p:cNvSpPr/>
          <p:nvPr/>
        </p:nvSpPr>
        <p:spPr>
          <a:xfrm>
            <a:off x="0" y="133152"/>
            <a:ext cx="2224585" cy="493569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7CADB-B2F2-4C69-8E7D-EFDBDBB3A585}"/>
              </a:ext>
            </a:extLst>
          </p:cNvPr>
          <p:cNvSpPr txBox="1"/>
          <p:nvPr/>
        </p:nvSpPr>
        <p:spPr>
          <a:xfrm>
            <a:off x="-329932" y="136984"/>
            <a:ext cx="142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04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0388EC-2574-4F33-8C71-6FF44D80B450}"/>
              </a:ext>
            </a:extLst>
          </p:cNvPr>
          <p:cNvGrpSpPr/>
          <p:nvPr/>
        </p:nvGrpSpPr>
        <p:grpSpPr>
          <a:xfrm>
            <a:off x="188878" y="744766"/>
            <a:ext cx="11793856" cy="5730739"/>
            <a:chOff x="199072" y="1006556"/>
            <a:chExt cx="11793856" cy="54408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9C68AE-C8E0-404F-A61D-F220DC2E7271}"/>
                </a:ext>
              </a:extLst>
            </p:cNvPr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22D3021-5A93-4F16-B04C-0E8276C3A38C}"/>
                </a:ext>
              </a:extLst>
            </p:cNvPr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14926D-4F10-4443-B717-4866E9BD1E01}"/>
              </a:ext>
            </a:extLst>
          </p:cNvPr>
          <p:cNvSpPr txBox="1"/>
          <p:nvPr/>
        </p:nvSpPr>
        <p:spPr>
          <a:xfrm>
            <a:off x="5382815" y="3198168"/>
            <a:ext cx="1426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04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irgo 01" panose="02000000000000000000" pitchFamily="2" charset="0"/>
                <a:cs typeface="Arial" panose="020B0604020202020204" pitchFamily="34" charset="0"/>
              </a:rPr>
              <a:t>TEXT</a:t>
            </a:r>
            <a:endParaRPr lang="en-ID" sz="2400" dirty="0">
              <a:solidFill>
                <a:schemeClr val="bg1"/>
              </a:solidFill>
              <a:latin typeface="Virgo 01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431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Virgo 01</vt:lpstr>
      <vt:lpstr>Calibri Light</vt:lpstr>
      <vt:lpstr>Times New Roman</vt:lpstr>
      <vt:lpstr>Calibri</vt:lpstr>
      <vt:lpstr>Adobe Fan Heiti Std B</vt:lpstr>
      <vt:lpstr>VCR OSD Mono</vt:lpstr>
      <vt:lpstr>Arial</vt:lpstr>
      <vt:lpstr>CrackMan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NISA</dc:creator>
  <cp:lastModifiedBy>Vu Thanh Trung</cp:lastModifiedBy>
  <cp:revision>57</cp:revision>
  <dcterms:created xsi:type="dcterms:W3CDTF">2021-03-03T11:03:53Z</dcterms:created>
  <dcterms:modified xsi:type="dcterms:W3CDTF">2021-08-01T02:49:58Z</dcterms:modified>
</cp:coreProperties>
</file>